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71" r:id="rId3"/>
    <p:sldId id="272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custShowLst>
    <p:custShow name="Özel Gösteri 1" id="0">
      <p:sldLst>
        <p:sld r:id="rId4"/>
      </p:sldLst>
    </p:custShow>
  </p:custShow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4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7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E0458-3853-4AC8-B3AC-87C8CE804F0B}" type="datetimeFigureOut">
              <a:rPr lang="tr-TR" smtClean="0"/>
              <a:t>23.11.2020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AD44A1-7A4A-4530-8250-BF1E9F0BBE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2861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D44A1-7A4A-4530-8250-BF1E9F0BBE80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2288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109BB48-3ADB-4415-B3EA-6C6796ED6332}" type="datetimeFigureOut">
              <a:rPr lang="tr-TR" smtClean="0"/>
              <a:t>23.11.2020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55D045F-2E6A-4CE6-8085-C37415D0DD72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9BB48-3ADB-4415-B3EA-6C6796ED6332}" type="datetimeFigureOut">
              <a:rPr lang="tr-TR" smtClean="0"/>
              <a:t>23.11.2020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045F-2E6A-4CE6-8085-C37415D0DD7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9BB48-3ADB-4415-B3EA-6C6796ED6332}" type="datetimeFigureOut">
              <a:rPr lang="tr-TR" smtClean="0"/>
              <a:t>23.11.2020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045F-2E6A-4CE6-8085-C37415D0DD7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09BB48-3ADB-4415-B3EA-6C6796ED6332}" type="datetimeFigureOut">
              <a:rPr lang="tr-TR" smtClean="0"/>
              <a:t>23.11.2020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5D045F-2E6A-4CE6-8085-C37415D0DD72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109BB48-3ADB-4415-B3EA-6C6796ED6332}" type="datetimeFigureOut">
              <a:rPr lang="tr-TR" smtClean="0"/>
              <a:t>23.11.2020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55D045F-2E6A-4CE6-8085-C37415D0DD72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9BB48-3ADB-4415-B3EA-6C6796ED6332}" type="datetimeFigureOut">
              <a:rPr lang="tr-TR" smtClean="0"/>
              <a:t>23.11.2020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045F-2E6A-4CE6-8085-C37415D0DD72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9BB48-3ADB-4415-B3EA-6C6796ED6332}" type="datetimeFigureOut">
              <a:rPr lang="tr-TR" smtClean="0"/>
              <a:t>23.11.2020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045F-2E6A-4CE6-8085-C37415D0DD72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09BB48-3ADB-4415-B3EA-6C6796ED6332}" type="datetimeFigureOut">
              <a:rPr lang="tr-TR" smtClean="0"/>
              <a:t>23.11.2020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5D045F-2E6A-4CE6-8085-C37415D0DD72}" type="slidenum">
              <a:rPr lang="tr-TR" smtClean="0"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9BB48-3ADB-4415-B3EA-6C6796ED6332}" type="datetimeFigureOut">
              <a:rPr lang="tr-TR" smtClean="0"/>
              <a:t>23.11.2020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045F-2E6A-4CE6-8085-C37415D0DD7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09BB48-3ADB-4415-B3EA-6C6796ED6332}" type="datetimeFigureOut">
              <a:rPr lang="tr-TR" smtClean="0"/>
              <a:t>23.11.2020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5D045F-2E6A-4CE6-8085-C37415D0DD72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09BB48-3ADB-4415-B3EA-6C6796ED6332}" type="datetimeFigureOut">
              <a:rPr lang="tr-TR" smtClean="0"/>
              <a:t>23.11.2020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5D045F-2E6A-4CE6-8085-C37415D0DD72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109BB48-3ADB-4415-B3EA-6C6796ED6332}" type="datetimeFigureOut">
              <a:rPr lang="tr-TR" smtClean="0"/>
              <a:t>23.11.2020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55D045F-2E6A-4CE6-8085-C37415D0DD7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12968" cy="6480720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sz="9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ÖZ GEÇMİŞ NEDİR?</a:t>
            </a:r>
            <a:endParaRPr lang="tr-TR" sz="9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50586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62500" lnSpcReduction="20000"/>
          </a:bodyPr>
          <a:lstStyle/>
          <a:p>
            <a:r>
              <a:rPr lang="tr-TR" b="1" dirty="0"/>
              <a:t>ÖZ </a:t>
            </a:r>
            <a:r>
              <a:rPr lang="tr-TR" b="1" dirty="0" smtClean="0"/>
              <a:t>GEÇMİŞ (ÖRNEK -2)</a:t>
            </a:r>
            <a:endParaRPr lang="tr-TR" b="1" dirty="0"/>
          </a:p>
          <a:p>
            <a:r>
              <a:rPr lang="tr-TR" b="1" dirty="0"/>
              <a:t>AMAÇ</a:t>
            </a:r>
          </a:p>
          <a:p>
            <a:pPr marL="0" indent="0">
              <a:buNone/>
            </a:pPr>
            <a:r>
              <a:rPr lang="tr-TR" dirty="0" smtClean="0"/>
              <a:t>- İş </a:t>
            </a:r>
            <a:r>
              <a:rPr lang="tr-TR" dirty="0"/>
              <a:t>deneyimimi daha üst düzeye çıkarabileceğime emin olduğum hastanenizin diş</a:t>
            </a:r>
          </a:p>
          <a:p>
            <a:pPr marL="0" indent="0">
              <a:buNone/>
            </a:pPr>
            <a:r>
              <a:rPr lang="tr-TR" dirty="0"/>
              <a:t>polikliniğinde görev almak.</a:t>
            </a:r>
          </a:p>
          <a:p>
            <a:r>
              <a:rPr lang="tr-TR" b="1" dirty="0"/>
              <a:t>KİŞİSEL BİLGİLER</a:t>
            </a:r>
          </a:p>
          <a:p>
            <a:r>
              <a:rPr lang="tr-TR" b="1" dirty="0"/>
              <a:t>T.C. Kimlik Nu: </a:t>
            </a:r>
            <a:r>
              <a:rPr lang="tr-TR" dirty="0"/>
              <a:t>123.456.789.123</a:t>
            </a:r>
          </a:p>
          <a:p>
            <a:r>
              <a:rPr lang="tr-TR" b="1" dirty="0"/>
              <a:t>İsim: </a:t>
            </a:r>
            <a:r>
              <a:rPr lang="tr-TR" dirty="0" smtClean="0"/>
              <a:t>Hasan</a:t>
            </a:r>
            <a:r>
              <a:rPr lang="tr-TR" dirty="0" smtClean="0"/>
              <a:t> </a:t>
            </a:r>
            <a:r>
              <a:rPr lang="tr-TR" dirty="0" smtClean="0"/>
              <a:t>C. G.</a:t>
            </a:r>
            <a:endParaRPr lang="tr-TR" dirty="0"/>
          </a:p>
          <a:p>
            <a:r>
              <a:rPr lang="nb-NO" b="1" dirty="0"/>
              <a:t>Telefon: </a:t>
            </a:r>
            <a:r>
              <a:rPr lang="nb-NO" dirty="0"/>
              <a:t>(442) 255 82 / cep tel : (542) 679 34 ..</a:t>
            </a:r>
          </a:p>
          <a:p>
            <a:r>
              <a:rPr lang="tr-TR" b="1" dirty="0"/>
              <a:t>E-mail Adresi: </a:t>
            </a:r>
            <a:r>
              <a:rPr lang="tr-TR" dirty="0"/>
              <a:t>ecemcanay@hotmail.com</a:t>
            </a:r>
          </a:p>
          <a:p>
            <a:r>
              <a:rPr lang="tr-TR" b="1" dirty="0"/>
              <a:t>Doğum Tarihi: </a:t>
            </a:r>
            <a:r>
              <a:rPr lang="tr-TR" dirty="0"/>
              <a:t>04.08.1977</a:t>
            </a:r>
          </a:p>
          <a:p>
            <a:r>
              <a:rPr lang="tr-TR" b="1" dirty="0"/>
              <a:t>Doğum yeri: </a:t>
            </a:r>
            <a:r>
              <a:rPr lang="tr-TR" dirty="0"/>
              <a:t>Nevşehir</a:t>
            </a:r>
          </a:p>
          <a:p>
            <a:r>
              <a:rPr lang="tr-TR" b="1" dirty="0"/>
              <a:t>Adres: </a:t>
            </a:r>
            <a:r>
              <a:rPr lang="tr-TR" dirty="0"/>
              <a:t>475. Sok. Nu: 34, Nevşehir</a:t>
            </a:r>
          </a:p>
          <a:p>
            <a:r>
              <a:rPr lang="tr-TR" b="1" dirty="0"/>
              <a:t>Medeni Hali: </a:t>
            </a:r>
            <a:r>
              <a:rPr lang="tr-TR" dirty="0"/>
              <a:t>Bekâr</a:t>
            </a:r>
          </a:p>
          <a:p>
            <a:r>
              <a:rPr lang="tr-TR" b="1" dirty="0"/>
              <a:t>Sürücü Belgesi: </a:t>
            </a:r>
            <a:r>
              <a:rPr lang="tr-TR" dirty="0"/>
              <a:t>Var</a:t>
            </a:r>
          </a:p>
          <a:p>
            <a:r>
              <a:rPr lang="tr-TR" b="1" dirty="0"/>
              <a:t>EĞİTİM</a:t>
            </a:r>
          </a:p>
          <a:p>
            <a:pPr marL="0" indent="0">
              <a:buNone/>
            </a:pPr>
            <a:r>
              <a:rPr lang="tr-TR" b="1" dirty="0" smtClean="0"/>
              <a:t>- Lisans</a:t>
            </a:r>
            <a:r>
              <a:rPr lang="tr-TR" b="1" dirty="0"/>
              <a:t>: </a:t>
            </a:r>
            <a:r>
              <a:rPr lang="tr-TR" dirty="0"/>
              <a:t>1995 – 2000, Ankara Üniversitesi, Diş Hekimliği Fakültesi</a:t>
            </a:r>
          </a:p>
          <a:p>
            <a:pPr marL="0" indent="0">
              <a:buNone/>
            </a:pPr>
            <a:r>
              <a:rPr lang="tr-TR" b="1" dirty="0" smtClean="0"/>
              <a:t>- </a:t>
            </a:r>
            <a:r>
              <a:rPr lang="fi-FI" b="1" dirty="0" smtClean="0"/>
              <a:t>Lise</a:t>
            </a:r>
            <a:r>
              <a:rPr lang="fi-FI" b="1" dirty="0"/>
              <a:t>: </a:t>
            </a:r>
            <a:r>
              <a:rPr lang="fi-FI" dirty="0"/>
              <a:t>1995, Nevşehir Anadolu Lisesi</a:t>
            </a:r>
          </a:p>
          <a:p>
            <a:r>
              <a:rPr lang="tr-TR" b="1" dirty="0"/>
              <a:t>İŞ DENEYİMİ</a:t>
            </a:r>
          </a:p>
          <a:p>
            <a:pPr marL="0" indent="0">
              <a:buNone/>
            </a:pPr>
            <a:r>
              <a:rPr lang="tr-TR" dirty="0" smtClean="0"/>
              <a:t>- 2004 </a:t>
            </a:r>
            <a:r>
              <a:rPr lang="tr-TR" dirty="0"/>
              <a:t>- Devam</a:t>
            </a:r>
          </a:p>
          <a:p>
            <a:pPr marL="0" indent="0">
              <a:buNone/>
            </a:pPr>
            <a:r>
              <a:rPr lang="tr-TR" dirty="0" smtClean="0"/>
              <a:t>- 2000</a:t>
            </a:r>
            <a:r>
              <a:rPr lang="tr-TR" dirty="0"/>
              <a:t>, Diş Hekimi, Özel Sağlık Hastanesi Diş Polikliniği, Erzurum</a:t>
            </a:r>
          </a:p>
          <a:p>
            <a:r>
              <a:rPr lang="tr-TR" b="1" dirty="0"/>
              <a:t>ALINAN EĞİTİMLER</a:t>
            </a:r>
          </a:p>
          <a:p>
            <a:pPr marL="0" indent="0">
              <a:buNone/>
            </a:pPr>
            <a:r>
              <a:rPr lang="tr-TR" dirty="0" smtClean="0"/>
              <a:t>- </a:t>
            </a:r>
            <a:r>
              <a:rPr lang="pt-BR" dirty="0" smtClean="0"/>
              <a:t>2004</a:t>
            </a:r>
            <a:r>
              <a:rPr lang="pt-BR" dirty="0"/>
              <a:t>, Ulusal 3. Ortodonti Kongresi</a:t>
            </a:r>
          </a:p>
          <a:p>
            <a:pPr marL="0" indent="0">
              <a:buNone/>
            </a:pPr>
            <a:r>
              <a:rPr lang="tr-TR" dirty="0" smtClean="0"/>
              <a:t>- 2000</a:t>
            </a:r>
            <a:r>
              <a:rPr lang="tr-TR" dirty="0"/>
              <a:t>, Ulusal Ağız ve Diş Sağlığı </a:t>
            </a:r>
            <a:r>
              <a:rPr lang="tr-TR" dirty="0" smtClean="0"/>
              <a:t>Kongresi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50890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784976" cy="6552728"/>
          </a:xfrm>
        </p:spPr>
        <p:txBody>
          <a:bodyPr>
            <a:normAutofit fontScale="92500" lnSpcReduction="20000"/>
          </a:bodyPr>
          <a:lstStyle/>
          <a:p>
            <a:r>
              <a:rPr lang="tr-TR" b="1" dirty="0"/>
              <a:t>BİLDİĞİ YABANCI DİLLER</a:t>
            </a:r>
          </a:p>
          <a:p>
            <a:pPr marL="0" indent="0">
              <a:buNone/>
            </a:pPr>
            <a:r>
              <a:rPr lang="tr-TR" dirty="0" smtClean="0"/>
              <a:t>- İngilizce</a:t>
            </a:r>
            <a:endParaRPr lang="tr-TR" dirty="0"/>
          </a:p>
          <a:p>
            <a:r>
              <a:rPr lang="tr-TR" b="1" dirty="0"/>
              <a:t>BİLGİSAYAR</a:t>
            </a:r>
          </a:p>
          <a:p>
            <a:pPr marL="0" indent="0">
              <a:buNone/>
            </a:pPr>
            <a:r>
              <a:rPr lang="tr-TR" dirty="0" smtClean="0"/>
              <a:t>- </a:t>
            </a:r>
            <a:r>
              <a:rPr lang="en-US" dirty="0" smtClean="0"/>
              <a:t>MS </a:t>
            </a:r>
            <a:r>
              <a:rPr lang="en-US" dirty="0" err="1"/>
              <a:t>Ofis</a:t>
            </a:r>
            <a:r>
              <a:rPr lang="en-US" dirty="0"/>
              <a:t> </a:t>
            </a:r>
            <a:r>
              <a:rPr lang="en-US" dirty="0" err="1"/>
              <a:t>Programları</a:t>
            </a:r>
            <a:r>
              <a:rPr lang="en-US" dirty="0"/>
              <a:t> (Word, Excel </a:t>
            </a:r>
            <a:r>
              <a:rPr lang="en-US" dirty="0" err="1"/>
              <a:t>ve</a:t>
            </a:r>
            <a:r>
              <a:rPr lang="en-US" dirty="0"/>
              <a:t> PowerPoint)</a:t>
            </a:r>
          </a:p>
          <a:p>
            <a:r>
              <a:rPr lang="tr-TR" b="1" dirty="0"/>
              <a:t>ÜYELİKLER</a:t>
            </a:r>
          </a:p>
          <a:p>
            <a:pPr marL="0" indent="0">
              <a:buNone/>
            </a:pPr>
            <a:r>
              <a:rPr lang="tr-TR" dirty="0" smtClean="0"/>
              <a:t>- Diş </a:t>
            </a:r>
            <a:r>
              <a:rPr lang="tr-TR" dirty="0"/>
              <a:t>Hekimleri Odası</a:t>
            </a:r>
          </a:p>
          <a:p>
            <a:r>
              <a:rPr lang="tr-TR" b="1" dirty="0"/>
              <a:t>GÖNÜLLÜ ÇALIŞMALAR</a:t>
            </a:r>
          </a:p>
          <a:p>
            <a:pPr marL="0" indent="0">
              <a:buNone/>
            </a:pPr>
            <a:r>
              <a:rPr lang="tr-TR" dirty="0" smtClean="0"/>
              <a:t>- 2000-2003 </a:t>
            </a:r>
            <a:r>
              <a:rPr lang="tr-TR" dirty="0"/>
              <a:t>Okullarda diş taraması ve tedavisi</a:t>
            </a:r>
          </a:p>
          <a:p>
            <a:r>
              <a:rPr lang="tr-TR" b="1" dirty="0" smtClean="0"/>
              <a:t>HOBİLER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- Kayak </a:t>
            </a:r>
            <a:r>
              <a:rPr lang="tr-TR" dirty="0"/>
              <a:t>yapmak</a:t>
            </a:r>
          </a:p>
          <a:p>
            <a:pPr marL="0" indent="0">
              <a:buNone/>
            </a:pPr>
            <a:r>
              <a:rPr lang="tr-TR" dirty="0" smtClean="0"/>
              <a:t>- Ata </a:t>
            </a:r>
            <a:r>
              <a:rPr lang="tr-TR" dirty="0"/>
              <a:t>binmek</a:t>
            </a:r>
          </a:p>
          <a:p>
            <a:r>
              <a:rPr lang="tr-TR" b="1" dirty="0"/>
              <a:t>REFERANSLAR</a:t>
            </a:r>
          </a:p>
          <a:p>
            <a:pPr marL="0" indent="0">
              <a:buNone/>
            </a:pPr>
            <a:r>
              <a:rPr lang="tr-TR" dirty="0" smtClean="0"/>
              <a:t>- Ahmet </a:t>
            </a:r>
            <a:r>
              <a:rPr lang="tr-TR" dirty="0" smtClean="0"/>
              <a:t>T.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- Özel </a:t>
            </a:r>
            <a:r>
              <a:rPr lang="tr-TR" dirty="0"/>
              <a:t>Sağlık Hastanesi Başhekimi</a:t>
            </a:r>
          </a:p>
          <a:p>
            <a:pPr marL="0" indent="0">
              <a:buNone/>
            </a:pPr>
            <a:r>
              <a:rPr lang="tr-TR" dirty="0" smtClean="0"/>
              <a:t>- (</a:t>
            </a:r>
            <a:r>
              <a:rPr lang="tr-TR" dirty="0"/>
              <a:t>212) 281 70 .. e-posta: ahmetturan@hotmail.com</a:t>
            </a:r>
          </a:p>
          <a:p>
            <a:pPr marL="0" indent="0">
              <a:buNone/>
            </a:pPr>
            <a:r>
              <a:rPr lang="tr-TR" dirty="0" smtClean="0"/>
              <a:t>- Prof</a:t>
            </a:r>
            <a:r>
              <a:rPr lang="tr-TR" dirty="0"/>
              <a:t>. Dr. Neriman </a:t>
            </a:r>
            <a:r>
              <a:rPr lang="tr-TR" dirty="0" smtClean="0"/>
              <a:t>A.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- Ankara </a:t>
            </a:r>
            <a:r>
              <a:rPr lang="tr-TR" dirty="0"/>
              <a:t>Üniversitesi, Diş Hekimliği Fakültesi</a:t>
            </a:r>
          </a:p>
          <a:p>
            <a:pPr marL="0" indent="0">
              <a:buNone/>
            </a:pPr>
            <a:r>
              <a:rPr lang="tr-TR" dirty="0" smtClean="0"/>
              <a:t>- (</a:t>
            </a:r>
            <a:r>
              <a:rPr lang="tr-TR" dirty="0"/>
              <a:t>312) 423 78… e-posta: neriak@ankara.edu.tr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894658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07504" y="188640"/>
            <a:ext cx="8856984" cy="6552728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İŞVERENLERİN SIK SIK SORABİLECEĞİ SORULAR:</a:t>
            </a:r>
          </a:p>
          <a:p>
            <a:pPr>
              <a:buFontTx/>
              <a:buChar char="-"/>
            </a:pPr>
            <a:r>
              <a:rPr lang="tr-TR" dirty="0" smtClean="0"/>
              <a:t>Çalışmak için niçin burayı tercih ettim?</a:t>
            </a:r>
          </a:p>
          <a:p>
            <a:pPr>
              <a:buFontTx/>
              <a:buChar char="-"/>
            </a:pPr>
            <a:r>
              <a:rPr lang="tr-TR" dirty="0" smtClean="0"/>
              <a:t>Bu işi neden tercih ettin?</a:t>
            </a:r>
          </a:p>
          <a:p>
            <a:pPr>
              <a:buFontTx/>
              <a:buChar char="-"/>
            </a:pPr>
            <a:r>
              <a:rPr lang="tr-TR" dirty="0" smtClean="0"/>
              <a:t>Bu iş için hangi özelliklerinizin uygun olduğunu </a:t>
            </a:r>
            <a:r>
              <a:rPr lang="tr-TR" dirty="0" smtClean="0"/>
              <a:t>düşünüyorsunuz?</a:t>
            </a:r>
            <a:endParaRPr lang="tr-TR" dirty="0" smtClean="0"/>
          </a:p>
          <a:p>
            <a:pPr>
              <a:buFontTx/>
              <a:buChar char="-"/>
            </a:pPr>
            <a:r>
              <a:rPr lang="tr-TR" dirty="0" smtClean="0"/>
              <a:t>Ne kadar ücret alacağınızı düşünüyorsunuz?</a:t>
            </a:r>
          </a:p>
          <a:p>
            <a:pPr>
              <a:buFontTx/>
              <a:buChar char="-"/>
            </a:pPr>
            <a:r>
              <a:rPr lang="tr-TR" dirty="0" smtClean="0"/>
              <a:t>Bu işyerine ne gibi katkılarınız olabilir?</a:t>
            </a:r>
          </a:p>
          <a:p>
            <a:pPr>
              <a:buFontTx/>
              <a:buChar char="-"/>
            </a:pPr>
            <a:r>
              <a:rPr lang="tr-TR" dirty="0" smtClean="0"/>
              <a:t>Daha </a:t>
            </a:r>
            <a:r>
              <a:rPr lang="tr-TR" dirty="0" smtClean="0"/>
              <a:t>önceki </a:t>
            </a:r>
            <a:r>
              <a:rPr lang="tr-TR" dirty="0" smtClean="0"/>
              <a:t>iş tecrübeleriniz nelerdir?</a:t>
            </a:r>
          </a:p>
          <a:p>
            <a:pPr>
              <a:buFontTx/>
              <a:buChar char="-"/>
            </a:pPr>
            <a:r>
              <a:rPr lang="tr-TR" dirty="0" smtClean="0"/>
              <a:t>Daha önceki işyerlerinden ayrılma sebebiniz neydi?</a:t>
            </a:r>
          </a:p>
          <a:p>
            <a:pPr>
              <a:buFontTx/>
              <a:buChar char="-"/>
            </a:pPr>
            <a:r>
              <a:rPr lang="tr-TR" dirty="0" smtClean="0"/>
              <a:t>Neden başka birinin yerine sizi işe alalım?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142066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712968" cy="6480720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İŞ GÖRÜŞMESİNE GİTMEDEN ÖNCE YAPILACAKLAR</a:t>
            </a:r>
            <a:r>
              <a:rPr lang="tr-TR" dirty="0" smtClean="0"/>
              <a:t>:</a:t>
            </a:r>
          </a:p>
          <a:p>
            <a:pPr>
              <a:buFontTx/>
              <a:buChar char="-"/>
            </a:pPr>
            <a:r>
              <a:rPr lang="tr-TR" dirty="0" smtClean="0"/>
              <a:t>Ayakkabılarımı boyamalıyım,</a:t>
            </a:r>
          </a:p>
          <a:p>
            <a:pPr>
              <a:buFontTx/>
              <a:buChar char="-"/>
            </a:pPr>
            <a:r>
              <a:rPr lang="tr-TR" dirty="0" smtClean="0"/>
              <a:t>Kıyafetlerimi kontrol etmeliyim, ütülemeliyim,</a:t>
            </a:r>
          </a:p>
          <a:p>
            <a:pPr>
              <a:buFontTx/>
              <a:buChar char="-"/>
            </a:pPr>
            <a:r>
              <a:rPr lang="tr-TR" dirty="0" smtClean="0"/>
              <a:t>Beden bakımımı yapmalıyım (tırnak, sakal kesimi vb.)</a:t>
            </a:r>
          </a:p>
          <a:p>
            <a:pPr>
              <a:buFontTx/>
              <a:buChar char="-"/>
            </a:pPr>
            <a:r>
              <a:rPr lang="tr-TR" dirty="0" smtClean="0"/>
              <a:t>Parfüm kullanmalıyım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YANIMDA GÖTÜRECEKLERİM</a:t>
            </a:r>
            <a:r>
              <a:rPr lang="tr-TR" dirty="0" smtClean="0"/>
              <a:t>:</a:t>
            </a:r>
          </a:p>
          <a:p>
            <a:pPr>
              <a:buFontTx/>
              <a:buChar char="-"/>
            </a:pPr>
            <a:r>
              <a:rPr lang="tr-TR" dirty="0" smtClean="0"/>
              <a:t>Evrak çantası,</a:t>
            </a:r>
          </a:p>
          <a:p>
            <a:pPr>
              <a:buFontTx/>
              <a:buChar char="-"/>
            </a:pPr>
            <a:r>
              <a:rPr lang="tr-TR" dirty="0" smtClean="0"/>
              <a:t>Özgeçmiş kopyaları,</a:t>
            </a:r>
          </a:p>
          <a:p>
            <a:pPr>
              <a:buFontTx/>
              <a:buChar char="-"/>
            </a:pPr>
            <a:r>
              <a:rPr lang="tr-TR" dirty="0" smtClean="0"/>
              <a:t>Not kağıdı,</a:t>
            </a:r>
          </a:p>
          <a:p>
            <a:pPr>
              <a:buFontTx/>
              <a:buChar char="-"/>
            </a:pPr>
            <a:r>
              <a:rPr lang="tr-TR" dirty="0" smtClean="0"/>
              <a:t>Çalışma örnekleri vb.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099305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712968" cy="6408712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MESLEKTE ETİK DEĞERLER:</a:t>
            </a:r>
          </a:p>
          <a:p>
            <a:pPr>
              <a:buFontTx/>
              <a:buChar char="-"/>
            </a:pPr>
            <a:r>
              <a:rPr lang="tr-TR" dirty="0" smtClean="0"/>
              <a:t>Yeterlik,</a:t>
            </a:r>
          </a:p>
          <a:p>
            <a:pPr>
              <a:buFontTx/>
              <a:buChar char="-"/>
            </a:pPr>
            <a:r>
              <a:rPr lang="tr-TR" dirty="0" smtClean="0"/>
              <a:t>Dürüstlük,</a:t>
            </a:r>
          </a:p>
          <a:p>
            <a:pPr>
              <a:buFontTx/>
              <a:buChar char="-"/>
            </a:pPr>
            <a:r>
              <a:rPr lang="tr-TR" dirty="0" smtClean="0"/>
              <a:t>Duyarlı ve sabırlı olmak,</a:t>
            </a:r>
          </a:p>
          <a:p>
            <a:pPr>
              <a:buFontTx/>
              <a:buChar char="-"/>
            </a:pPr>
            <a:r>
              <a:rPr lang="tr-TR" dirty="0" smtClean="0"/>
              <a:t>Bireysel ve kültürel farklılıklara saygılı olmak,</a:t>
            </a:r>
          </a:p>
          <a:p>
            <a:pPr>
              <a:buFontTx/>
              <a:buChar char="-"/>
            </a:pPr>
            <a:r>
              <a:rPr lang="tr-TR" dirty="0" smtClean="0"/>
              <a:t>Sosyal Sorumluluk,</a:t>
            </a:r>
          </a:p>
          <a:p>
            <a:pPr>
              <a:buFontTx/>
              <a:buChar char="-"/>
            </a:pPr>
            <a:r>
              <a:rPr lang="tr-TR" dirty="0" smtClean="0"/>
              <a:t>Mesleki ve bilimsel sorumluluk,</a:t>
            </a:r>
          </a:p>
          <a:p>
            <a:pPr>
              <a:buFontTx/>
              <a:buChar char="-"/>
            </a:pPr>
            <a:r>
              <a:rPr lang="tr-TR" dirty="0" smtClean="0"/>
              <a:t>Yetkinlik sınırları,</a:t>
            </a:r>
          </a:p>
          <a:p>
            <a:pPr>
              <a:buFontTx/>
              <a:buChar char="-"/>
            </a:pPr>
            <a:r>
              <a:rPr lang="tr-TR" dirty="0" smtClean="0"/>
              <a:t>Uzmanlıkta sürekli gelişme,</a:t>
            </a:r>
          </a:p>
          <a:p>
            <a:pPr>
              <a:buFontTx/>
              <a:buChar char="-"/>
            </a:pPr>
            <a:r>
              <a:rPr lang="tr-TR" dirty="0" smtClean="0"/>
              <a:t>Bireysel farklılıklar,</a:t>
            </a:r>
          </a:p>
          <a:p>
            <a:pPr>
              <a:buFontTx/>
              <a:buChar char="-"/>
            </a:pPr>
            <a:r>
              <a:rPr lang="tr-TR" dirty="0" smtClean="0"/>
              <a:t>Başkalarına saygı,</a:t>
            </a:r>
          </a:p>
          <a:p>
            <a:pPr>
              <a:buFontTx/>
              <a:buChar char="-"/>
            </a:pPr>
            <a:r>
              <a:rPr lang="tr-TR" dirty="0" smtClean="0"/>
              <a:t>Gizli bilgi,</a:t>
            </a:r>
          </a:p>
          <a:p>
            <a:pPr>
              <a:buFontTx/>
              <a:buChar char="-"/>
            </a:pPr>
            <a:r>
              <a:rPr lang="tr-TR" dirty="0" smtClean="0"/>
              <a:t>Profesyonel kimlik,</a:t>
            </a:r>
          </a:p>
          <a:p>
            <a:pPr>
              <a:buFontTx/>
              <a:buChar char="-"/>
            </a:pPr>
            <a:r>
              <a:rPr lang="tr-TR" dirty="0" smtClean="0"/>
              <a:t>Ücret vb.</a:t>
            </a:r>
          </a:p>
        </p:txBody>
      </p:sp>
    </p:spTree>
    <p:extLst>
      <p:ext uri="{BB962C8B-B14F-4D97-AF65-F5344CB8AC3E}">
        <p14:creationId xmlns:p14="http://schemas.microsoft.com/office/powerpoint/2010/main" val="192911781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2844" y="0"/>
            <a:ext cx="8893652" cy="68133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2018 YILINA AİT BAZI BÖLÜMLER BAZINDA NETLER</a:t>
            </a:r>
          </a:p>
          <a:p>
            <a:pPr>
              <a:buNone/>
            </a:pPr>
            <a:r>
              <a:rPr lang="tr-TR" sz="2600" dirty="0" smtClean="0">
                <a:solidFill>
                  <a:srgbClr val="C00000"/>
                </a:solidFill>
              </a:rPr>
              <a:t>Afyon </a:t>
            </a:r>
            <a:r>
              <a:rPr lang="tr-TR" sz="2600" dirty="0" smtClean="0">
                <a:solidFill>
                  <a:srgbClr val="C00000"/>
                </a:solidFill>
              </a:rPr>
              <a:t>Kocatepe Üniversitesi</a:t>
            </a:r>
            <a:r>
              <a:rPr lang="tr-TR" sz="2600" dirty="0">
                <a:solidFill>
                  <a:srgbClr val="C00000"/>
                </a:solidFill>
              </a:rPr>
              <a:t> </a:t>
            </a:r>
            <a:r>
              <a:rPr lang="tr-TR" sz="2600" dirty="0" smtClean="0">
                <a:solidFill>
                  <a:srgbClr val="C00000"/>
                </a:solidFill>
              </a:rPr>
              <a:t>Hukuk: </a:t>
            </a:r>
          </a:p>
          <a:p>
            <a:pPr>
              <a:buNone/>
            </a:pPr>
            <a:r>
              <a:rPr lang="tr-TR" sz="2600" dirty="0" smtClean="0">
                <a:solidFill>
                  <a:srgbClr val="C00000"/>
                </a:solidFill>
              </a:rPr>
              <a:t>TYT Türkçe(31.3), Sosyal(15.8), Matematik(17.5)</a:t>
            </a:r>
          </a:p>
          <a:p>
            <a:pPr>
              <a:buNone/>
            </a:pPr>
            <a:r>
              <a:rPr lang="tr-TR" sz="2600" dirty="0" smtClean="0">
                <a:solidFill>
                  <a:srgbClr val="C00000"/>
                </a:solidFill>
              </a:rPr>
              <a:t>AYT (Edebiyat(23), Tarih(7), Coğrafya(3), Matematik(18.5)</a:t>
            </a:r>
          </a:p>
          <a:p>
            <a:pPr>
              <a:buNone/>
            </a:pPr>
            <a:r>
              <a:rPr lang="tr-TR" dirty="0" smtClean="0">
                <a:solidFill>
                  <a:srgbClr val="92D050"/>
                </a:solidFill>
              </a:rPr>
              <a:t>Samsun 19 Mayıs Üniversitesi Türkçe Öğretmenliği:</a:t>
            </a:r>
          </a:p>
          <a:p>
            <a:pPr>
              <a:buNone/>
            </a:pPr>
            <a:r>
              <a:rPr lang="tr-TR" sz="1800" dirty="0" smtClean="0">
                <a:solidFill>
                  <a:srgbClr val="92D050"/>
                </a:solidFill>
              </a:rPr>
              <a:t>TYT Türkçe(22.5), Sosyal(12.5), Matematik(11.5), Fen(1)</a:t>
            </a:r>
          </a:p>
          <a:p>
            <a:pPr>
              <a:buNone/>
            </a:pPr>
            <a:r>
              <a:rPr lang="tr-TR" sz="1800" dirty="0" smtClean="0">
                <a:solidFill>
                  <a:srgbClr val="92D050"/>
                </a:solidFill>
              </a:rPr>
              <a:t>AYT </a:t>
            </a:r>
            <a:r>
              <a:rPr lang="tr-TR" sz="1800" dirty="0" err="1" smtClean="0">
                <a:solidFill>
                  <a:srgbClr val="92D050"/>
                </a:solidFill>
              </a:rPr>
              <a:t>Edb</a:t>
            </a:r>
            <a:r>
              <a:rPr lang="tr-TR" sz="1800" dirty="0" smtClean="0">
                <a:solidFill>
                  <a:srgbClr val="92D050"/>
                </a:solidFill>
              </a:rPr>
              <a:t>.(21.5), Tarih(6.5), Coğ.(2.5), Sos2:Tarih(9), Coğ.(11),</a:t>
            </a:r>
            <a:r>
              <a:rPr lang="tr-TR" sz="1800" dirty="0" err="1" smtClean="0">
                <a:solidFill>
                  <a:srgbClr val="92D050"/>
                </a:solidFill>
              </a:rPr>
              <a:t>Fels</a:t>
            </a:r>
            <a:r>
              <a:rPr lang="tr-TR" sz="1800" dirty="0" smtClean="0">
                <a:solidFill>
                  <a:srgbClr val="92D050"/>
                </a:solidFill>
              </a:rPr>
              <a:t>(0.8), Din(4.5) </a:t>
            </a:r>
          </a:p>
          <a:p>
            <a:pPr>
              <a:buNone/>
            </a:pPr>
            <a:r>
              <a:rPr lang="tr-TR" sz="2100" dirty="0" smtClean="0">
                <a:solidFill>
                  <a:schemeClr val="accent2">
                    <a:lumMod val="75000"/>
                  </a:schemeClr>
                </a:solidFill>
              </a:rPr>
              <a:t>Sivas Cumhuriyet Üniversitesi Rehberlik ve Psikolojik Danışmanlık:</a:t>
            </a:r>
          </a:p>
          <a:p>
            <a:pPr>
              <a:buNone/>
            </a:pPr>
            <a:r>
              <a:rPr lang="tr-TR" sz="2000" dirty="0">
                <a:solidFill>
                  <a:schemeClr val="accent2">
                    <a:lumMod val="75000"/>
                  </a:schemeClr>
                </a:solidFill>
              </a:rPr>
              <a:t>TYT </a:t>
            </a:r>
            <a:r>
              <a:rPr lang="tr-TR" sz="2000" dirty="0" smtClean="0">
                <a:solidFill>
                  <a:schemeClr val="accent2">
                    <a:lumMod val="75000"/>
                  </a:schemeClr>
                </a:solidFill>
              </a:rPr>
              <a:t>Türkçe(30), Sosyal(13.8), Matematik(11.3), Fen(2.5)</a:t>
            </a:r>
            <a:endParaRPr lang="tr-TR" sz="20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tr-TR" sz="2000" dirty="0">
                <a:solidFill>
                  <a:schemeClr val="accent2">
                    <a:lumMod val="75000"/>
                  </a:schemeClr>
                </a:solidFill>
              </a:rPr>
              <a:t>AYT (</a:t>
            </a:r>
            <a:r>
              <a:rPr lang="tr-TR" sz="2000" dirty="0" smtClean="0">
                <a:solidFill>
                  <a:schemeClr val="accent2">
                    <a:lumMod val="75000"/>
                  </a:schemeClr>
                </a:solidFill>
              </a:rPr>
              <a:t>Edebiyat(17), Tarih(6.8), Coğrafya(5), Matematik(9.5)</a:t>
            </a:r>
          </a:p>
          <a:p>
            <a:pPr>
              <a:buNone/>
            </a:pPr>
            <a:r>
              <a:rPr lang="tr-TR" dirty="0">
                <a:solidFill>
                  <a:schemeClr val="accent4">
                    <a:lumMod val="50000"/>
                  </a:schemeClr>
                </a:solidFill>
              </a:rPr>
              <a:t>Denizli Pamukkale Üniversitesi </a:t>
            </a:r>
            <a:r>
              <a:rPr lang="tr-TR" dirty="0" err="1">
                <a:solidFill>
                  <a:schemeClr val="accent4">
                    <a:lumMod val="50000"/>
                  </a:schemeClr>
                </a:solidFill>
              </a:rPr>
              <a:t>Mekatronik</a:t>
            </a:r>
            <a:r>
              <a:rPr lang="tr-TR" dirty="0">
                <a:solidFill>
                  <a:schemeClr val="accent4">
                    <a:lumMod val="50000"/>
                  </a:schemeClr>
                </a:solidFill>
              </a:rPr>
              <a:t> Mühendisliği:</a:t>
            </a:r>
          </a:p>
          <a:p>
            <a:pPr>
              <a:buNone/>
            </a:pPr>
            <a:r>
              <a:rPr lang="tr-TR" sz="2000" dirty="0">
                <a:solidFill>
                  <a:schemeClr val="accent4">
                    <a:lumMod val="50000"/>
                  </a:schemeClr>
                </a:solidFill>
              </a:rPr>
              <a:t>TYT </a:t>
            </a:r>
            <a:r>
              <a:rPr lang="tr-TR" sz="2000" dirty="0" smtClean="0">
                <a:solidFill>
                  <a:schemeClr val="accent4">
                    <a:lumMod val="50000"/>
                  </a:schemeClr>
                </a:solidFill>
              </a:rPr>
              <a:t>Türkçe(22), Sosyal(11), Matematik(18.5), Fen(9)</a:t>
            </a:r>
            <a:endParaRPr lang="tr-TR" sz="2000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tr-TR" sz="2000" dirty="0">
                <a:solidFill>
                  <a:schemeClr val="accent4">
                    <a:lumMod val="50000"/>
                  </a:schemeClr>
                </a:solidFill>
              </a:rPr>
              <a:t>AYT </a:t>
            </a:r>
            <a:r>
              <a:rPr lang="tr-TR" sz="2000" dirty="0" smtClean="0">
                <a:solidFill>
                  <a:schemeClr val="accent4">
                    <a:lumMod val="50000"/>
                  </a:schemeClr>
                </a:solidFill>
              </a:rPr>
              <a:t>Fizik(6.8), Kimya(0.8), Biyoloji(5.8), Matematik(13.8)</a:t>
            </a:r>
          </a:p>
          <a:p>
            <a:pPr>
              <a:buNone/>
            </a:pPr>
            <a:r>
              <a:rPr lang="tr-TR" sz="2000" dirty="0" smtClean="0">
                <a:solidFill>
                  <a:srgbClr val="7030A0"/>
                </a:solidFill>
              </a:rPr>
              <a:t>KATÜ GEMİ İNŞAATI VE GEMİ MAKİNELERİ MÜHENDİSLİĞİ:</a:t>
            </a:r>
          </a:p>
          <a:p>
            <a:pPr>
              <a:buNone/>
            </a:pPr>
            <a:r>
              <a:rPr lang="tr-TR" sz="2000" dirty="0">
                <a:solidFill>
                  <a:srgbClr val="7030A0"/>
                </a:solidFill>
              </a:rPr>
              <a:t>TYT </a:t>
            </a:r>
            <a:r>
              <a:rPr lang="tr-TR" sz="2000" dirty="0" smtClean="0">
                <a:solidFill>
                  <a:srgbClr val="7030A0"/>
                </a:solidFill>
              </a:rPr>
              <a:t>Türkçe(21.5), Sosyal(13.3), Matematik(19.5), Fen(7)</a:t>
            </a:r>
            <a:endParaRPr lang="tr-TR" sz="2000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tr-TR" sz="2000" dirty="0">
                <a:solidFill>
                  <a:srgbClr val="7030A0"/>
                </a:solidFill>
              </a:rPr>
              <a:t>AYT </a:t>
            </a:r>
            <a:r>
              <a:rPr lang="tr-TR" sz="2000" dirty="0" smtClean="0">
                <a:solidFill>
                  <a:srgbClr val="7030A0"/>
                </a:solidFill>
              </a:rPr>
              <a:t>Fizik(7.5), Kimya(2.8</a:t>
            </a:r>
            <a:r>
              <a:rPr lang="tr-TR" sz="2000" dirty="0">
                <a:solidFill>
                  <a:srgbClr val="7030A0"/>
                </a:solidFill>
              </a:rPr>
              <a:t>), </a:t>
            </a:r>
            <a:r>
              <a:rPr lang="tr-TR" sz="2000" dirty="0" smtClean="0">
                <a:solidFill>
                  <a:srgbClr val="7030A0"/>
                </a:solidFill>
              </a:rPr>
              <a:t>Biyoloji(3.5), Matematik(15.5)</a:t>
            </a:r>
            <a:endParaRPr lang="tr-TR" sz="2000" dirty="0">
              <a:solidFill>
                <a:srgbClr val="7030A0"/>
              </a:solidFill>
            </a:endParaRPr>
          </a:p>
          <a:p>
            <a:pPr>
              <a:buNone/>
            </a:pPr>
            <a:endParaRPr lang="tr-TR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tr-TR" sz="2000" dirty="0">
              <a:solidFill>
                <a:srgbClr val="C00000"/>
              </a:solidFill>
            </a:endParaRPr>
          </a:p>
          <a:p>
            <a:pPr>
              <a:buNone/>
            </a:pPr>
            <a:endParaRPr lang="tr-TR" sz="21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tr-TR" sz="2100" dirty="0" smtClean="0">
              <a:solidFill>
                <a:srgbClr val="92D050"/>
              </a:solidFill>
            </a:endParaRPr>
          </a:p>
          <a:p>
            <a:pPr>
              <a:buNone/>
            </a:pPr>
            <a:endParaRPr lang="tr-TR" sz="26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tr-TR" sz="2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11984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21. </a:t>
            </a:r>
            <a:r>
              <a:rPr lang="tr-TR" dirty="0" err="1" smtClean="0"/>
              <a:t>yy’da</a:t>
            </a:r>
            <a:r>
              <a:rPr lang="tr-TR" dirty="0" smtClean="0"/>
              <a:t> hedeflenen yaşam becerileri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07504" y="476672"/>
            <a:ext cx="8928992" cy="6381328"/>
          </a:xfrm>
        </p:spPr>
        <p:txBody>
          <a:bodyPr>
            <a:normAutofit fontScale="70000" lnSpcReduction="20000"/>
          </a:bodyPr>
          <a:lstStyle/>
          <a:p>
            <a:r>
              <a:rPr lang="tr-TR" sz="1400" dirty="0" smtClean="0"/>
              <a:t>Kişisel Güvenlik</a:t>
            </a:r>
          </a:p>
          <a:p>
            <a:r>
              <a:rPr lang="tr-TR" sz="1400" dirty="0" smtClean="0"/>
              <a:t>Öğrenmeyi Öğrenme</a:t>
            </a:r>
          </a:p>
          <a:p>
            <a:r>
              <a:rPr lang="tr-TR" sz="1400" dirty="0" smtClean="0"/>
              <a:t>Karar Verme Becerileri</a:t>
            </a:r>
          </a:p>
          <a:p>
            <a:r>
              <a:rPr lang="tr-TR" sz="1400" dirty="0" smtClean="0"/>
              <a:t>Problem Çözme Becerileri</a:t>
            </a:r>
          </a:p>
          <a:p>
            <a:r>
              <a:rPr lang="tr-TR" sz="1400" dirty="0" smtClean="0"/>
              <a:t>Çatışma Çözme Becerileri</a:t>
            </a:r>
          </a:p>
          <a:p>
            <a:r>
              <a:rPr lang="tr-TR" sz="1400" dirty="0" smtClean="0"/>
              <a:t>İşbirliği Yapabilme</a:t>
            </a:r>
          </a:p>
          <a:p>
            <a:r>
              <a:rPr lang="tr-TR" sz="1400" dirty="0" smtClean="0"/>
              <a:t>Sosyal Beceriler</a:t>
            </a:r>
          </a:p>
          <a:p>
            <a:r>
              <a:rPr lang="tr-TR" sz="1400" dirty="0" smtClean="0"/>
              <a:t>İletişim Becerileri</a:t>
            </a:r>
          </a:p>
          <a:p>
            <a:r>
              <a:rPr lang="tr-TR" sz="1400" dirty="0" smtClean="0"/>
              <a:t>Toplumsal Hizmetlerde Gönüllük</a:t>
            </a:r>
          </a:p>
          <a:p>
            <a:r>
              <a:rPr lang="tr-TR" sz="1400" dirty="0" smtClean="0"/>
              <a:t>Liderlik</a:t>
            </a:r>
          </a:p>
          <a:p>
            <a:r>
              <a:rPr lang="tr-TR" sz="1400" dirty="0" smtClean="0"/>
              <a:t>Sorumlu Vatandaşlık</a:t>
            </a:r>
          </a:p>
          <a:p>
            <a:r>
              <a:rPr lang="tr-TR" sz="1400" dirty="0" smtClean="0"/>
              <a:t>Stres Yönetimi</a:t>
            </a:r>
          </a:p>
          <a:p>
            <a:r>
              <a:rPr lang="tr-TR" sz="1400" dirty="0" smtClean="0"/>
              <a:t>İş/Çalışma Hayatı Becerileri</a:t>
            </a:r>
          </a:p>
          <a:p>
            <a:r>
              <a:rPr lang="tr-TR" sz="1400" dirty="0" smtClean="0"/>
              <a:t>Hizmet Vermeyi Öğrenme</a:t>
            </a:r>
          </a:p>
          <a:p>
            <a:r>
              <a:rPr lang="tr-TR" sz="1400" dirty="0" smtClean="0"/>
              <a:t>Amaç Oluşturma</a:t>
            </a:r>
          </a:p>
          <a:p>
            <a:r>
              <a:rPr lang="tr-TR" sz="1400" dirty="0" smtClean="0"/>
              <a:t>Planlama/Organizasyon</a:t>
            </a:r>
          </a:p>
          <a:p>
            <a:r>
              <a:rPr lang="tr-TR" sz="1400" dirty="0" smtClean="0"/>
              <a:t>Kayıt Tutma</a:t>
            </a:r>
          </a:p>
          <a:p>
            <a:r>
              <a:rPr lang="tr-TR" sz="1400" dirty="0" smtClean="0"/>
              <a:t>Yılmazlık</a:t>
            </a:r>
          </a:p>
          <a:p>
            <a:r>
              <a:rPr lang="tr-TR" sz="1400" dirty="0" smtClean="0"/>
              <a:t>Farklılıkları Kabul Etme</a:t>
            </a:r>
          </a:p>
          <a:p>
            <a:r>
              <a:rPr lang="tr-TR" sz="1400" dirty="0" smtClean="0"/>
              <a:t>Paylaşma</a:t>
            </a:r>
          </a:p>
          <a:p>
            <a:r>
              <a:rPr lang="tr-TR" sz="1400" dirty="0" smtClean="0"/>
              <a:t>Takım Çalışması</a:t>
            </a:r>
          </a:p>
          <a:p>
            <a:r>
              <a:rPr lang="tr-TR" sz="1400" dirty="0" smtClean="0"/>
              <a:t>Karakter</a:t>
            </a:r>
          </a:p>
          <a:p>
            <a:r>
              <a:rPr lang="tr-TR" sz="1400" dirty="0" smtClean="0"/>
              <a:t>Bireysel Sorumluluk</a:t>
            </a:r>
          </a:p>
          <a:p>
            <a:r>
              <a:rPr lang="tr-TR" sz="1400" dirty="0" smtClean="0"/>
              <a:t>Öz Motivasyon</a:t>
            </a:r>
          </a:p>
          <a:p>
            <a:r>
              <a:rPr lang="tr-TR" sz="1400" dirty="0" smtClean="0"/>
              <a:t>Duyguları Yönetme</a:t>
            </a:r>
          </a:p>
          <a:p>
            <a:r>
              <a:rPr lang="tr-TR" sz="1400" dirty="0" err="1" smtClean="0"/>
              <a:t>Özdisiplin</a:t>
            </a:r>
            <a:endParaRPr lang="tr-TR" sz="1400" dirty="0" smtClean="0"/>
          </a:p>
          <a:p>
            <a:r>
              <a:rPr lang="tr-TR" sz="1400" dirty="0" smtClean="0"/>
              <a:t>Besleyici İlişkiler</a:t>
            </a:r>
          </a:p>
          <a:p>
            <a:r>
              <a:rPr lang="tr-TR" sz="1400" dirty="0" smtClean="0"/>
              <a:t>Hastalıklardan Korunma</a:t>
            </a:r>
          </a:p>
          <a:p>
            <a:r>
              <a:rPr lang="tr-TR" sz="1400" dirty="0" smtClean="0"/>
              <a:t>Sağlıklı Yaşam Becerileri</a:t>
            </a:r>
          </a:p>
          <a:p>
            <a:r>
              <a:rPr lang="tr-TR" sz="1400" dirty="0" smtClean="0"/>
              <a:t>Öfke Kontrolü</a:t>
            </a:r>
          </a:p>
          <a:p>
            <a:r>
              <a:rPr lang="tr-TR" sz="1400" dirty="0" smtClean="0"/>
              <a:t>Zaman Yönetimi</a:t>
            </a:r>
          </a:p>
          <a:p>
            <a:r>
              <a:rPr lang="tr-TR" sz="1400" dirty="0" smtClean="0"/>
              <a:t>Atılganlık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126370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784976" cy="6552728"/>
          </a:xfrm>
        </p:spPr>
        <p:txBody>
          <a:bodyPr/>
          <a:lstStyle/>
          <a:p>
            <a:pPr>
              <a:buFontTx/>
              <a:buChar char="-"/>
            </a:pPr>
            <a:r>
              <a:rPr lang="tr-TR" dirty="0" smtClean="0"/>
              <a:t>Öz geçmiş oluşturma, iş arayışınızdaki en kritik süreçtir</a:t>
            </a:r>
          </a:p>
          <a:p>
            <a:pPr>
              <a:buFontTx/>
              <a:buChar char="-"/>
            </a:pPr>
            <a:r>
              <a:rPr lang="tr-TR" dirty="0" smtClean="0"/>
              <a:t>Ana amacı sizin görüşmeye çağrılmanızı sağlamaktır.</a:t>
            </a:r>
          </a:p>
          <a:p>
            <a:pPr>
              <a:buFontTx/>
              <a:buChar char="-"/>
            </a:pPr>
            <a:r>
              <a:rPr lang="tr-TR" dirty="0" smtClean="0"/>
              <a:t>Belli bir iş türü için işverene ne sunmanız gerektiğini söyler.</a:t>
            </a:r>
          </a:p>
          <a:p>
            <a:pPr>
              <a:buFontTx/>
              <a:buChar char="-"/>
            </a:pPr>
            <a:r>
              <a:rPr lang="tr-TR" dirty="0" smtClean="0"/>
              <a:t>Sizi yaklaşık 30 saniyede tanıtan reklamınızdır</a:t>
            </a:r>
          </a:p>
          <a:p>
            <a:pPr>
              <a:buFontTx/>
              <a:buChar char="-"/>
            </a:pPr>
            <a:r>
              <a:rPr lang="tr-TR" dirty="0" smtClean="0"/>
              <a:t>Ana amacı sizin görüşmeye davet edilmenizi sağlamaktır.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798524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marL="0" indent="0" algn="ctr">
              <a:buNone/>
            </a:pPr>
            <a:r>
              <a:rPr lang="tr-TR" dirty="0" smtClean="0"/>
              <a:t> ÖZ GEÇMİŞTE OLMASI GEREKENLER </a:t>
            </a:r>
          </a:p>
          <a:p>
            <a:pPr marL="0" indent="0">
              <a:buNone/>
            </a:pPr>
            <a:endParaRPr lang="tr-TR" dirty="0"/>
          </a:p>
          <a:p>
            <a:pPr>
              <a:buFontTx/>
              <a:buChar char="-"/>
            </a:pPr>
            <a:r>
              <a:rPr lang="tr-TR" dirty="0" smtClean="0"/>
              <a:t>Kimlik bilgileri</a:t>
            </a:r>
          </a:p>
          <a:p>
            <a:pPr>
              <a:buFontTx/>
              <a:buChar char="-"/>
            </a:pPr>
            <a:r>
              <a:rPr lang="tr-TR" dirty="0" smtClean="0"/>
              <a:t>Profesyonel hedef</a:t>
            </a:r>
          </a:p>
          <a:p>
            <a:pPr>
              <a:buFontTx/>
              <a:buChar char="-"/>
            </a:pPr>
            <a:r>
              <a:rPr lang="tr-TR" dirty="0" smtClean="0"/>
              <a:t>Deneyim </a:t>
            </a:r>
          </a:p>
          <a:p>
            <a:pPr>
              <a:buFontTx/>
              <a:buChar char="-"/>
            </a:pPr>
            <a:r>
              <a:rPr lang="tr-TR" dirty="0" smtClean="0"/>
              <a:t>Askerlik durumu</a:t>
            </a:r>
          </a:p>
          <a:p>
            <a:pPr>
              <a:buFontTx/>
              <a:buChar char="-"/>
            </a:pPr>
            <a:r>
              <a:rPr lang="tr-TR" dirty="0" smtClean="0"/>
              <a:t>Eğitim</a:t>
            </a:r>
          </a:p>
          <a:p>
            <a:pPr>
              <a:buFontTx/>
              <a:buChar char="-"/>
            </a:pPr>
            <a:r>
              <a:rPr lang="tr-TR" dirty="0" smtClean="0"/>
              <a:t>Diğer bilgiler</a:t>
            </a:r>
          </a:p>
          <a:p>
            <a:pPr>
              <a:buFontTx/>
              <a:buChar char="-"/>
            </a:pPr>
            <a:r>
              <a:rPr lang="tr-TR" dirty="0" smtClean="0"/>
              <a:t>Referansla ilgili bilgiler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52697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07504" y="188640"/>
            <a:ext cx="8856984" cy="6480720"/>
          </a:xfrm>
        </p:spPr>
        <p:txBody>
          <a:bodyPr/>
          <a:lstStyle/>
          <a:p>
            <a:pPr marL="0" indent="0" algn="ctr">
              <a:buNone/>
            </a:pPr>
            <a:r>
              <a:rPr lang="tr-TR" dirty="0" smtClean="0"/>
              <a:t>ETKİLİ ÖZ GEÇMİŞ NASIL OLMALIDIR?</a:t>
            </a:r>
          </a:p>
          <a:p>
            <a:pPr marL="0" indent="0">
              <a:buNone/>
            </a:pPr>
            <a:endParaRPr lang="tr-TR" dirty="0"/>
          </a:p>
          <a:p>
            <a:pPr>
              <a:buFontTx/>
              <a:buChar char="-"/>
            </a:pPr>
            <a:r>
              <a:rPr lang="tr-TR" dirty="0" smtClean="0"/>
              <a:t>Sizin bilgi, beceri ve yeterliliklerinizi öne çıkarmalıdır.</a:t>
            </a:r>
          </a:p>
          <a:p>
            <a:pPr>
              <a:buFontTx/>
              <a:buChar char="-"/>
            </a:pPr>
            <a:r>
              <a:rPr lang="tr-TR" dirty="0" smtClean="0"/>
              <a:t>Başvuruda bulunduğunuz şirket için neler yapabileceğinizi ortaya koymalıdır.</a:t>
            </a:r>
          </a:p>
          <a:p>
            <a:pPr>
              <a:buFontTx/>
              <a:buChar char="-"/>
            </a:pPr>
            <a:r>
              <a:rPr lang="tr-TR" dirty="0" smtClean="0"/>
              <a:t>Kendinizi olduğunuzdan farklı göstermemelisiniz</a:t>
            </a:r>
          </a:p>
          <a:p>
            <a:pPr>
              <a:buFontTx/>
              <a:buChar char="-"/>
            </a:pPr>
            <a:r>
              <a:rPr lang="tr-TR" dirty="0" smtClean="0"/>
              <a:t>Güçlü ve etkili yönlerinizi ön plana çıkarmalısınız</a:t>
            </a:r>
          </a:p>
          <a:p>
            <a:pPr>
              <a:buFontTx/>
              <a:buChar char="-"/>
            </a:pPr>
            <a:r>
              <a:rPr lang="tr-TR" dirty="0" smtClean="0"/>
              <a:t>Kronolojik olmalıdır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690746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marL="0" indent="0" algn="ctr">
              <a:buNone/>
            </a:pPr>
            <a:r>
              <a:rPr lang="tr-TR" dirty="0" smtClean="0"/>
              <a:t>ETKİLİ BİR ÖZ GEÇMİŞ İÇİN PÜF NOKTALAR NELERDİR?</a:t>
            </a:r>
          </a:p>
          <a:p>
            <a:pPr marL="0" indent="0">
              <a:buNone/>
            </a:pPr>
            <a:endParaRPr lang="tr-TR" dirty="0"/>
          </a:p>
          <a:p>
            <a:pPr>
              <a:buFontTx/>
              <a:buChar char="-"/>
            </a:pPr>
            <a:r>
              <a:rPr lang="tr-TR" dirty="0" smtClean="0"/>
              <a:t>A4 kağıdına bilgisayar üzerinde tarih sıraları, isim, başlıklar vb. hepsi muntazam yapılmalıdır.</a:t>
            </a:r>
          </a:p>
          <a:p>
            <a:pPr>
              <a:buFontTx/>
              <a:buChar char="-"/>
            </a:pPr>
            <a:r>
              <a:rPr lang="tr-TR" dirty="0" smtClean="0"/>
              <a:t>Sizi diğerlerinden ayıran özelliklerinizi ve deneyimlerinizi belirtin</a:t>
            </a:r>
          </a:p>
          <a:p>
            <a:pPr>
              <a:buFontTx/>
              <a:buChar char="-"/>
            </a:pPr>
            <a:r>
              <a:rPr lang="tr-TR" dirty="0" smtClean="0"/>
              <a:t>Geçmişinizden çok geleceğe odaklanın.</a:t>
            </a:r>
          </a:p>
          <a:p>
            <a:pPr>
              <a:buFontTx/>
              <a:buChar char="-"/>
            </a:pPr>
            <a:r>
              <a:rPr lang="tr-TR" dirty="0" smtClean="0"/>
              <a:t>Başvuru yapacağınız pozisyonla ilgili bir ön hazırlık yapın</a:t>
            </a:r>
          </a:p>
          <a:p>
            <a:pPr>
              <a:buFontTx/>
              <a:buChar char="-"/>
            </a:pPr>
            <a:r>
              <a:rPr lang="tr-TR" dirty="0" smtClean="0"/>
              <a:t>Sıra dışı ya da tehlikeli hobilerinizi sıralamaktan kaçının</a:t>
            </a:r>
          </a:p>
          <a:p>
            <a:pPr>
              <a:buFontTx/>
              <a:buChar char="-"/>
            </a:pPr>
            <a:r>
              <a:rPr lang="tr-TR" dirty="0" smtClean="0"/>
              <a:t>Dini inançlarınız ve siyasi görüşünüzü açıklamayın</a:t>
            </a:r>
          </a:p>
          <a:p>
            <a:pPr>
              <a:buFontTx/>
              <a:buChar char="-"/>
            </a:pPr>
            <a:r>
              <a:rPr lang="tr-TR" dirty="0" smtClean="0"/>
              <a:t>Referans belirleyecekseniz belirttiğiniz kişilerin bu durumdan haberdar olmalarını sağlayın</a:t>
            </a:r>
          </a:p>
          <a:p>
            <a:pPr>
              <a:buFontTx/>
              <a:buChar char="-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5359062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784976" cy="6552728"/>
          </a:xfrm>
        </p:spPr>
        <p:txBody>
          <a:bodyPr>
            <a:normAutofit fontScale="85000" lnSpcReduction="10000"/>
          </a:bodyPr>
          <a:lstStyle/>
          <a:p>
            <a:r>
              <a:rPr lang="tr-TR" b="1" dirty="0"/>
              <a:t>ÖZ </a:t>
            </a:r>
            <a:r>
              <a:rPr lang="tr-TR" b="1" dirty="0" smtClean="0"/>
              <a:t>GEÇMİŞ  (ÖRNEK-1)</a:t>
            </a:r>
            <a:endParaRPr lang="tr-TR" b="1" dirty="0"/>
          </a:p>
          <a:p>
            <a:r>
              <a:rPr lang="tr-TR" b="1" dirty="0"/>
              <a:t>AMAÇ</a:t>
            </a:r>
          </a:p>
          <a:p>
            <a:pPr marL="0" indent="0">
              <a:buNone/>
            </a:pPr>
            <a:r>
              <a:rPr lang="tr-TR" dirty="0" smtClean="0"/>
              <a:t>- Bugüne </a:t>
            </a:r>
            <a:r>
              <a:rPr lang="tr-TR" dirty="0"/>
              <a:t>kadar kazanmış olduğum iş deneyimimi daha üst düzeye çıkarabileceğime </a:t>
            </a:r>
            <a:r>
              <a:rPr lang="tr-TR" dirty="0" smtClean="0"/>
              <a:t>emin olduğum </a:t>
            </a:r>
            <a:r>
              <a:rPr lang="tr-TR" dirty="0"/>
              <a:t>okulunuzda görev almak.</a:t>
            </a:r>
          </a:p>
          <a:p>
            <a:r>
              <a:rPr lang="tr-TR" b="1" dirty="0"/>
              <a:t>KİŞİSEL BİLGİLER</a:t>
            </a:r>
          </a:p>
          <a:p>
            <a:r>
              <a:rPr lang="tr-TR" b="1" dirty="0"/>
              <a:t>T.C. Kimlik Nu: </a:t>
            </a:r>
            <a:r>
              <a:rPr lang="tr-TR" dirty="0"/>
              <a:t>123456789123</a:t>
            </a:r>
          </a:p>
          <a:p>
            <a:r>
              <a:rPr lang="tr-TR" b="1" dirty="0"/>
              <a:t>İsim: </a:t>
            </a:r>
            <a:r>
              <a:rPr lang="tr-TR" dirty="0"/>
              <a:t>Ayşe </a:t>
            </a:r>
            <a:r>
              <a:rPr lang="tr-TR" dirty="0" smtClean="0"/>
              <a:t>D.</a:t>
            </a:r>
            <a:endParaRPr lang="tr-TR" dirty="0"/>
          </a:p>
          <a:p>
            <a:r>
              <a:rPr lang="nl-NL" b="1" dirty="0"/>
              <a:t>Telefon: </a:t>
            </a:r>
            <a:r>
              <a:rPr lang="nl-NL" dirty="0"/>
              <a:t>Tel : (312) 475 29 .. Cep Tel : (537) 475 62 ..</a:t>
            </a:r>
          </a:p>
          <a:p>
            <a:r>
              <a:rPr lang="tr-TR" b="1" dirty="0"/>
              <a:t>E-mail Adresi: </a:t>
            </a:r>
            <a:r>
              <a:rPr lang="tr-TR" dirty="0" smtClean="0"/>
              <a:t>aysed@yahoo.com</a:t>
            </a:r>
            <a:endParaRPr lang="tr-TR" dirty="0"/>
          </a:p>
          <a:p>
            <a:r>
              <a:rPr lang="tr-TR" b="1" dirty="0"/>
              <a:t>Doğum Tarihi: </a:t>
            </a:r>
            <a:r>
              <a:rPr lang="tr-TR" dirty="0"/>
              <a:t>02.10.1976</a:t>
            </a:r>
          </a:p>
          <a:p>
            <a:r>
              <a:rPr lang="tr-TR" b="1" dirty="0"/>
              <a:t>Doğum yeri: </a:t>
            </a:r>
            <a:r>
              <a:rPr lang="tr-TR" dirty="0"/>
              <a:t>Ankara</a:t>
            </a:r>
          </a:p>
          <a:p>
            <a:r>
              <a:rPr lang="sv-SE" b="1" dirty="0"/>
              <a:t>Adres: </a:t>
            </a:r>
            <a:r>
              <a:rPr lang="sv-SE" dirty="0"/>
              <a:t>Orhan Veli Sok. Nu: 25, Balgat /Ankara</a:t>
            </a:r>
          </a:p>
          <a:p>
            <a:r>
              <a:rPr lang="tr-TR" b="1" dirty="0"/>
              <a:t>Medeni Hali: </a:t>
            </a:r>
            <a:r>
              <a:rPr lang="tr-TR" dirty="0"/>
              <a:t>Bekâr</a:t>
            </a:r>
          </a:p>
          <a:p>
            <a:r>
              <a:rPr lang="tr-TR" b="1" dirty="0"/>
              <a:t>Sürücü Belgesi: </a:t>
            </a:r>
            <a:r>
              <a:rPr lang="tr-TR" dirty="0"/>
              <a:t>Var</a:t>
            </a:r>
          </a:p>
          <a:p>
            <a:r>
              <a:rPr lang="tr-TR" b="1" dirty="0"/>
              <a:t>EĞİTİM</a:t>
            </a:r>
          </a:p>
          <a:p>
            <a:r>
              <a:rPr lang="tr-TR" b="1" dirty="0"/>
              <a:t>Yüksek Lisans: Ankara </a:t>
            </a:r>
            <a:r>
              <a:rPr lang="tr-TR" dirty="0"/>
              <a:t>Üniversitesi, Yaratıcı Drama 1998–2000</a:t>
            </a:r>
          </a:p>
          <a:p>
            <a:r>
              <a:rPr lang="tr-TR" b="1" dirty="0"/>
              <a:t>Lisans: Selçuk </a:t>
            </a:r>
            <a:r>
              <a:rPr lang="tr-TR" dirty="0"/>
              <a:t>Üniversitesi Eğitim Fakültesi Anaokulu Öğretmenliği, 1998</a:t>
            </a:r>
          </a:p>
          <a:p>
            <a:r>
              <a:rPr lang="tr-TR" b="1" dirty="0"/>
              <a:t>Lise: </a:t>
            </a:r>
            <a:r>
              <a:rPr lang="tr-TR" dirty="0"/>
              <a:t>Aliye Yahşi Kız Meslek Lisesi, </a:t>
            </a:r>
            <a:r>
              <a:rPr lang="tr-TR" dirty="0" smtClean="0"/>
              <a:t>1994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058735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55000" lnSpcReduction="20000"/>
          </a:bodyPr>
          <a:lstStyle/>
          <a:p>
            <a:r>
              <a:rPr lang="tr-TR" b="1" dirty="0"/>
              <a:t>İŞ DENEYİMİ</a:t>
            </a:r>
          </a:p>
          <a:p>
            <a:pPr marL="0" indent="0">
              <a:buNone/>
            </a:pPr>
            <a:r>
              <a:rPr lang="tr-TR" dirty="0" smtClean="0"/>
              <a:t>- 2000</a:t>
            </a:r>
            <a:r>
              <a:rPr lang="tr-TR" dirty="0"/>
              <a:t>, devam</a:t>
            </a:r>
          </a:p>
          <a:p>
            <a:pPr marL="0" indent="0">
              <a:buNone/>
            </a:pPr>
            <a:r>
              <a:rPr lang="tr-TR" dirty="0" smtClean="0"/>
              <a:t>- 2000</a:t>
            </a:r>
            <a:r>
              <a:rPr lang="tr-TR" dirty="0"/>
              <a:t>, Anaokulu Öğretmeni ve Drama Lideri, Özel Akyan Anaokulu</a:t>
            </a:r>
          </a:p>
          <a:p>
            <a:pPr marL="0" indent="0">
              <a:buNone/>
            </a:pPr>
            <a:r>
              <a:rPr lang="tr-TR" dirty="0" smtClean="0"/>
              <a:t>- 1998 </a:t>
            </a:r>
            <a:r>
              <a:rPr lang="tr-TR" dirty="0"/>
              <a:t>– 2000, Anaokulu Öğretmeni, Özel Gökkuşağı Anaokulu</a:t>
            </a:r>
          </a:p>
          <a:p>
            <a:pPr marL="0" indent="0">
              <a:buNone/>
            </a:pPr>
            <a:r>
              <a:rPr lang="tr-TR" dirty="0" smtClean="0"/>
              <a:t>- 1994 </a:t>
            </a:r>
            <a:r>
              <a:rPr lang="tr-TR" dirty="0"/>
              <a:t>–1998, Yardımcı Öğretmen, Özel Gökkuşağı Anaokulu</a:t>
            </a:r>
          </a:p>
          <a:p>
            <a:pPr marL="0" indent="0">
              <a:buNone/>
            </a:pPr>
            <a:r>
              <a:rPr lang="tr-TR" dirty="0" smtClean="0"/>
              <a:t>- 1993 </a:t>
            </a:r>
            <a:r>
              <a:rPr lang="tr-TR" dirty="0"/>
              <a:t>– 1994, Stajyer, Özel Sevgi Anaokulu</a:t>
            </a:r>
          </a:p>
          <a:p>
            <a:r>
              <a:rPr lang="tr-TR" b="1" dirty="0"/>
              <a:t>ALINAN EĞİTİMLER</a:t>
            </a:r>
          </a:p>
          <a:p>
            <a:pPr marL="0" indent="0">
              <a:buNone/>
            </a:pPr>
            <a:r>
              <a:rPr lang="tr-TR" dirty="0" smtClean="0"/>
              <a:t>- Aralık </a:t>
            </a:r>
            <a:r>
              <a:rPr lang="tr-TR" dirty="0"/>
              <a:t>– Nisan 1999, Çoklu Zekâ Uygulamaları, Başkent Üniversitesi Sürekli Eğitim Merkezi</a:t>
            </a:r>
          </a:p>
          <a:p>
            <a:pPr marL="0" indent="0">
              <a:buNone/>
            </a:pPr>
            <a:r>
              <a:rPr lang="tr-TR" dirty="0" smtClean="0"/>
              <a:t>- Şubat </a:t>
            </a:r>
            <a:r>
              <a:rPr lang="tr-TR" dirty="0"/>
              <a:t>– Mart 2000, Çocuklarda Sosyal Beceri eğitimi, Ankara Üniversitesi</a:t>
            </a:r>
          </a:p>
          <a:p>
            <a:r>
              <a:rPr lang="tr-TR" b="1" dirty="0"/>
              <a:t>BİLDİĞİ YABANCI DİLLER</a:t>
            </a:r>
          </a:p>
          <a:p>
            <a:pPr marL="0" indent="0">
              <a:buNone/>
            </a:pPr>
            <a:r>
              <a:rPr lang="tr-TR" dirty="0" smtClean="0"/>
              <a:t>- İngilizce</a:t>
            </a:r>
            <a:endParaRPr lang="tr-TR" dirty="0"/>
          </a:p>
          <a:p>
            <a:r>
              <a:rPr lang="tr-TR" b="1" dirty="0"/>
              <a:t>BİLGİSAYAR</a:t>
            </a:r>
          </a:p>
          <a:p>
            <a:pPr marL="0" indent="0">
              <a:buNone/>
            </a:pPr>
            <a:r>
              <a:rPr lang="tr-TR" dirty="0" smtClean="0"/>
              <a:t>- </a:t>
            </a:r>
            <a:r>
              <a:rPr lang="en-US" dirty="0" smtClean="0"/>
              <a:t>MS </a:t>
            </a:r>
            <a:r>
              <a:rPr lang="en-US" dirty="0" err="1"/>
              <a:t>Ofis</a:t>
            </a:r>
            <a:r>
              <a:rPr lang="en-US" dirty="0"/>
              <a:t> </a:t>
            </a:r>
            <a:r>
              <a:rPr lang="en-US" dirty="0" err="1"/>
              <a:t>Programları</a:t>
            </a:r>
            <a:r>
              <a:rPr lang="en-US" dirty="0"/>
              <a:t> (Word, Excel </a:t>
            </a:r>
            <a:r>
              <a:rPr lang="en-US" dirty="0" err="1"/>
              <a:t>ve</a:t>
            </a:r>
            <a:r>
              <a:rPr lang="en-US" dirty="0"/>
              <a:t> PowerPoint)</a:t>
            </a:r>
          </a:p>
          <a:p>
            <a:r>
              <a:rPr lang="tr-TR" b="1" dirty="0"/>
              <a:t>ÜYELİKLER</a:t>
            </a:r>
          </a:p>
          <a:p>
            <a:pPr marL="0" indent="0">
              <a:buNone/>
            </a:pPr>
            <a:r>
              <a:rPr lang="tr-TR" dirty="0" smtClean="0"/>
              <a:t>-</a:t>
            </a:r>
            <a:r>
              <a:rPr lang="tr-TR" dirty="0"/>
              <a:t> </a:t>
            </a:r>
            <a:r>
              <a:rPr lang="tr-TR" dirty="0" smtClean="0"/>
              <a:t>Çağdaş </a:t>
            </a:r>
            <a:r>
              <a:rPr lang="tr-TR" dirty="0"/>
              <a:t>Drama </a:t>
            </a:r>
            <a:r>
              <a:rPr lang="tr-TR" dirty="0" smtClean="0"/>
              <a:t>Derneği</a:t>
            </a:r>
            <a:endParaRPr lang="tr-TR" dirty="0"/>
          </a:p>
          <a:p>
            <a:r>
              <a:rPr lang="tr-TR" b="1" dirty="0"/>
              <a:t>BİLDİĞİ YABANCI DİLLER</a:t>
            </a:r>
          </a:p>
          <a:p>
            <a:pPr marL="0" indent="0">
              <a:buNone/>
            </a:pPr>
            <a:r>
              <a:rPr lang="tr-TR" dirty="0" smtClean="0"/>
              <a:t>- İngilizce</a:t>
            </a:r>
            <a:endParaRPr lang="tr-TR" dirty="0"/>
          </a:p>
          <a:p>
            <a:r>
              <a:rPr lang="tr-TR" b="1" dirty="0"/>
              <a:t>HOBİLER</a:t>
            </a:r>
          </a:p>
          <a:p>
            <a:pPr marL="0" indent="0">
              <a:buNone/>
            </a:pPr>
            <a:r>
              <a:rPr lang="tr-TR" dirty="0" smtClean="0"/>
              <a:t>- Latin </a:t>
            </a:r>
            <a:r>
              <a:rPr lang="tr-TR" dirty="0"/>
              <a:t>dansları</a:t>
            </a:r>
          </a:p>
          <a:p>
            <a:pPr marL="0" indent="0">
              <a:buNone/>
            </a:pPr>
            <a:r>
              <a:rPr lang="tr-TR" dirty="0" smtClean="0"/>
              <a:t>- Tiyatro</a:t>
            </a:r>
            <a:endParaRPr lang="tr-TR" dirty="0"/>
          </a:p>
          <a:p>
            <a:r>
              <a:rPr lang="tr-TR" b="1" dirty="0"/>
              <a:t>REFERANSLAR</a:t>
            </a:r>
          </a:p>
          <a:p>
            <a:pPr marL="0" indent="0">
              <a:buNone/>
            </a:pPr>
            <a:r>
              <a:rPr lang="tr-TR" dirty="0" smtClean="0"/>
              <a:t>- Sibel </a:t>
            </a:r>
            <a:r>
              <a:rPr lang="tr-TR" dirty="0" smtClean="0"/>
              <a:t>E., </a:t>
            </a:r>
            <a:r>
              <a:rPr lang="tr-TR" dirty="0"/>
              <a:t>Özel </a:t>
            </a:r>
            <a:r>
              <a:rPr lang="tr-TR" dirty="0" smtClean="0"/>
              <a:t>Anaokulu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- (</a:t>
            </a:r>
            <a:r>
              <a:rPr lang="tr-TR" dirty="0"/>
              <a:t>312) 412 80 ..</a:t>
            </a:r>
          </a:p>
          <a:p>
            <a:pPr marL="0" indent="0">
              <a:buNone/>
            </a:pPr>
            <a:r>
              <a:rPr lang="tr-TR" dirty="0" smtClean="0"/>
              <a:t>- </a:t>
            </a:r>
            <a:r>
              <a:rPr lang="tr-TR" dirty="0" smtClean="0"/>
              <a:t>sibblerdgn@yahoo.com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- Gülfem </a:t>
            </a:r>
            <a:r>
              <a:rPr lang="tr-TR" dirty="0" smtClean="0"/>
              <a:t>Ç., </a:t>
            </a:r>
            <a:r>
              <a:rPr lang="tr-TR" dirty="0"/>
              <a:t>Özel </a:t>
            </a:r>
            <a:r>
              <a:rPr lang="tr-TR" dirty="0" smtClean="0"/>
              <a:t>Anaokulu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- (</a:t>
            </a:r>
            <a:r>
              <a:rPr lang="tr-TR" dirty="0"/>
              <a:t>312) 256 28 ..</a:t>
            </a:r>
          </a:p>
          <a:p>
            <a:pPr marL="0" indent="0">
              <a:buNone/>
            </a:pPr>
            <a:r>
              <a:rPr lang="tr-TR" dirty="0" smtClean="0"/>
              <a:t>- sgulfem@yahoo.com.tr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315047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oda Tasarımı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129</TotalTime>
  <Words>1028</Words>
  <Application>Microsoft Office PowerPoint</Application>
  <PresentationFormat>Ekran Gösterisi (4:3)</PresentationFormat>
  <Paragraphs>206</Paragraphs>
  <Slides>14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  <vt:variant>
        <vt:lpstr>Özel Gösteriler</vt:lpstr>
      </vt:variant>
      <vt:variant>
        <vt:i4>1</vt:i4>
      </vt:variant>
    </vt:vector>
  </HeadingPairs>
  <TitlesOfParts>
    <vt:vector size="16" baseType="lpstr">
      <vt:lpstr>Cumba</vt:lpstr>
      <vt:lpstr>PowerPoint Sunusu</vt:lpstr>
      <vt:lpstr>PowerPoint Sunusu</vt:lpstr>
      <vt:lpstr>21. yy’da hedeflenen yaşam becerileri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Özel Gösteri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rehberlik</dc:creator>
  <cp:lastModifiedBy>rehberlik</cp:lastModifiedBy>
  <cp:revision>21</cp:revision>
  <dcterms:created xsi:type="dcterms:W3CDTF">2017-03-27T11:27:00Z</dcterms:created>
  <dcterms:modified xsi:type="dcterms:W3CDTF">2020-11-23T10:57:38Z</dcterms:modified>
</cp:coreProperties>
</file>