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146C52-3238-4C05-9D1B-1347AAEF6FA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D4F6A8-51FA-47EE-9B17-419A94E8D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Esenyurt</a:t>
            </a:r>
            <a:r>
              <a:rPr lang="tr-TR" dirty="0" smtClean="0"/>
              <a:t> Kıraç Anadolu Lisesi </a:t>
            </a:r>
          </a:p>
          <a:p>
            <a:r>
              <a:rPr lang="tr-TR" dirty="0" smtClean="0"/>
              <a:t>Rehberlik Öğretmeni</a:t>
            </a:r>
          </a:p>
          <a:p>
            <a:r>
              <a:rPr lang="tr-TR" dirty="0" smtClean="0"/>
              <a:t>Yusuf UYSAL</a:t>
            </a: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ORTAÖĞRETİME UYUM PROGRAMI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4) </a:t>
            </a:r>
            <a:r>
              <a:rPr lang="en-US" b="1" dirty="0" err="1" smtClean="0">
                <a:solidFill>
                  <a:srgbClr val="FF0000"/>
                </a:solidFill>
              </a:rPr>
              <a:t>Okula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Uyum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Sürecinin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Desteklenmesi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Oryantasyon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Programları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tr-TR" dirty="0" smtClean="0"/>
              <a:t> </a:t>
            </a:r>
            <a:r>
              <a:rPr lang="en-US" dirty="0" err="1" smtClean="0"/>
              <a:t>kolaylaştıran</a:t>
            </a:r>
            <a:r>
              <a:rPr lang="en-US" dirty="0" smtClean="0"/>
              <a:t> </a:t>
            </a:r>
            <a:r>
              <a:rPr lang="en-US" dirty="0" err="1" smtClean="0"/>
              <a:t>hizmetler</a:t>
            </a:r>
            <a:r>
              <a:rPr lang="en-US" dirty="0" smtClean="0"/>
              <a:t>, </a:t>
            </a:r>
            <a:r>
              <a:rPr lang="en-US" dirty="0" err="1" smtClean="0"/>
              <a:t>oryantasyon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adlandırılmaktadır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Y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öğrencilere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başında</a:t>
            </a:r>
            <a:r>
              <a:rPr lang="en-US" dirty="0" smtClean="0"/>
              <a:t>, </a:t>
            </a:r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kurallarını</a:t>
            </a:r>
            <a:r>
              <a:rPr lang="en-US" dirty="0" smtClean="0"/>
              <a:t>, </a:t>
            </a:r>
            <a:r>
              <a:rPr lang="en-US" dirty="0" err="1" smtClean="0"/>
              <a:t>işleyişini</a:t>
            </a:r>
            <a:r>
              <a:rPr lang="en-US" dirty="0" smtClean="0"/>
              <a:t> </a:t>
            </a:r>
            <a:r>
              <a:rPr lang="en-US" dirty="0" err="1" smtClean="0"/>
              <a:t>tanıtmak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çevrede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karşılayacakları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tr-TR" dirty="0" smtClean="0"/>
              <a:t> </a:t>
            </a:r>
            <a:r>
              <a:rPr lang="en-US" dirty="0" err="1" smtClean="0"/>
              <a:t>girdikleri</a:t>
            </a:r>
            <a:r>
              <a:rPr lang="en-US" dirty="0" smtClean="0"/>
              <a:t> </a:t>
            </a:r>
            <a:r>
              <a:rPr lang="en-US" dirty="0" err="1" smtClean="0"/>
              <a:t>ortama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 smtClean="0"/>
              <a:t>alışmalarına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çalışmalardır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oryantasyon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tr-TR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sağlayıcı</a:t>
            </a:r>
            <a:r>
              <a:rPr lang="en-US" dirty="0" smtClean="0"/>
              <a:t>” </a:t>
            </a:r>
            <a:r>
              <a:rPr lang="en-US" dirty="0" err="1" smtClean="0"/>
              <a:t>işlevi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“</a:t>
            </a:r>
            <a:r>
              <a:rPr lang="en-US" dirty="0" err="1" smtClean="0"/>
              <a:t>önleyici</a:t>
            </a:r>
            <a:r>
              <a:rPr lang="en-US" dirty="0" smtClean="0"/>
              <a:t>” </a:t>
            </a:r>
            <a:r>
              <a:rPr lang="en-US" dirty="0" err="1" smtClean="0"/>
              <a:t>işlevi</a:t>
            </a:r>
            <a:r>
              <a:rPr lang="en-US" dirty="0" smtClean="0"/>
              <a:t> de </a:t>
            </a:r>
            <a:r>
              <a:rPr lang="en-US" dirty="0" err="1" smtClean="0"/>
              <a:t>bulunmaktadır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ilköğretimden</a:t>
            </a:r>
            <a:r>
              <a:rPr lang="en-US" dirty="0" smtClean="0"/>
              <a:t> </a:t>
            </a:r>
            <a:r>
              <a:rPr lang="en-US" dirty="0" err="1" smtClean="0"/>
              <a:t>ortaöğretime</a:t>
            </a:r>
            <a:r>
              <a:rPr lang="en-US" dirty="0" smtClean="0"/>
              <a:t> </a:t>
            </a:r>
            <a:r>
              <a:rPr lang="en-US" dirty="0" err="1" smtClean="0"/>
              <a:t>geçişlerini</a:t>
            </a:r>
            <a:r>
              <a:rPr lang="en-US" dirty="0" smtClean="0"/>
              <a:t> </a:t>
            </a:r>
            <a:r>
              <a:rPr lang="en-US" dirty="0" err="1" smtClean="0"/>
              <a:t>kolaylaştırmak</a:t>
            </a:r>
            <a:r>
              <a:rPr lang="en-US" dirty="0" smtClean="0"/>
              <a:t>, 9. </a:t>
            </a:r>
            <a:r>
              <a:rPr lang="en-US" dirty="0" err="1" smtClean="0"/>
              <a:t>sınıfa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sağlamalarına</a:t>
            </a:r>
            <a:r>
              <a:rPr lang="tr-TR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sayede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başarılarını</a:t>
            </a:r>
            <a:r>
              <a:rPr lang="en-US" dirty="0" smtClean="0"/>
              <a:t> </a:t>
            </a:r>
            <a:r>
              <a:rPr lang="en-US" dirty="0" err="1" smtClean="0"/>
              <a:t>desteklemek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hazırlanacak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tr-TR" dirty="0" smtClean="0"/>
              <a:t> </a:t>
            </a:r>
            <a:r>
              <a:rPr lang="en-US" dirty="0" err="1" smtClean="0"/>
              <a:t>programlar</a:t>
            </a:r>
            <a:r>
              <a:rPr lang="en-US" dirty="0" smtClean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özelliğe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:</a:t>
            </a:r>
          </a:p>
          <a:p>
            <a:pPr marL="514350" indent="-514350">
              <a:buAutoNum type="arabicParenR"/>
            </a:pPr>
            <a:r>
              <a:rPr lang="en-US" b="1" dirty="0" err="1" smtClean="0"/>
              <a:t>Açık</a:t>
            </a:r>
            <a:r>
              <a:rPr lang="en-US" b="1" dirty="0" smtClean="0"/>
              <a:t>, net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kullanışlı</a:t>
            </a:r>
            <a:r>
              <a:rPr lang="en-US" b="1" dirty="0" smtClean="0"/>
              <a:t> </a:t>
            </a:r>
            <a:r>
              <a:rPr lang="en-US" b="1" dirty="0" err="1" smtClean="0"/>
              <a:t>bilgi</a:t>
            </a:r>
            <a:endParaRPr lang="tr-TR" b="1" dirty="0" smtClean="0"/>
          </a:p>
          <a:p>
            <a:pPr marL="514350" indent="-514350">
              <a:buAutoNum type="arabicParenR"/>
            </a:pPr>
            <a:r>
              <a:rPr lang="en-US" b="1" dirty="0" err="1" smtClean="0"/>
              <a:t>Sosyal</a:t>
            </a:r>
            <a:r>
              <a:rPr lang="en-US" b="1" dirty="0" smtClean="0"/>
              <a:t> </a:t>
            </a:r>
            <a:r>
              <a:rPr lang="en-US" b="1" dirty="0" err="1" smtClean="0"/>
              <a:t>başarının</a:t>
            </a:r>
            <a:r>
              <a:rPr lang="en-US" b="1" dirty="0" smtClean="0"/>
              <a:t> </a:t>
            </a:r>
            <a:r>
              <a:rPr lang="en-US" b="1" dirty="0" err="1" smtClean="0"/>
              <a:t>desteklenmesi</a:t>
            </a:r>
            <a:endParaRPr lang="tr-TR" b="1" dirty="0" smtClean="0"/>
          </a:p>
          <a:p>
            <a:pPr marL="514350" indent="-514350">
              <a:buAutoNum type="arabicParenR"/>
            </a:pPr>
            <a:r>
              <a:rPr lang="en-US" b="1" dirty="0" err="1" smtClean="0"/>
              <a:t>Akademik</a:t>
            </a:r>
            <a:r>
              <a:rPr lang="en-US" b="1" dirty="0" smtClean="0"/>
              <a:t> </a:t>
            </a:r>
            <a:r>
              <a:rPr lang="en-US" b="1" dirty="0" err="1" smtClean="0"/>
              <a:t>başarının</a:t>
            </a:r>
            <a:r>
              <a:rPr lang="en-US" b="1" dirty="0" smtClean="0"/>
              <a:t> </a:t>
            </a:r>
            <a:r>
              <a:rPr lang="en-US" b="1" dirty="0" err="1" smtClean="0"/>
              <a:t>desteklenmesi</a:t>
            </a:r>
            <a:endParaRPr lang="tr-TR" b="1" dirty="0" smtClean="0"/>
          </a:p>
          <a:p>
            <a:pPr marL="514350" indent="-514350">
              <a:buAutoNum type="arabicParenR"/>
            </a:pPr>
            <a:r>
              <a:rPr lang="en-US" b="1" dirty="0" err="1" smtClean="0"/>
              <a:t>İş</a:t>
            </a:r>
            <a:r>
              <a:rPr lang="en-US" b="1" dirty="0" smtClean="0"/>
              <a:t> </a:t>
            </a:r>
            <a:r>
              <a:rPr lang="en-US" b="1" dirty="0" err="1" smtClean="0"/>
              <a:t>birliği</a:t>
            </a:r>
            <a:r>
              <a:rPr lang="en-US" b="1" dirty="0" smtClean="0"/>
              <a:t> </a:t>
            </a:r>
            <a:r>
              <a:rPr lang="en-US" b="1" dirty="0" err="1" smtClean="0"/>
              <a:t>kurulması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yum </a:t>
            </a:r>
            <a:r>
              <a:rPr lang="en-US" dirty="0" err="1" smtClean="0">
                <a:solidFill>
                  <a:srgbClr val="FF0000"/>
                </a:solidFill>
              </a:rPr>
              <a:t>programının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kapsamı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örnek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etkinlikler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aşağıda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almaktadır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b="1" dirty="0" smtClean="0"/>
              <a:t>- </a:t>
            </a:r>
            <a:r>
              <a:rPr lang="en-US" b="1" dirty="0" err="1" smtClean="0"/>
              <a:t>Veli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öğrencilere</a:t>
            </a:r>
            <a:r>
              <a:rPr lang="en-US" b="1" dirty="0" smtClean="0"/>
              <a:t> </a:t>
            </a:r>
            <a:r>
              <a:rPr lang="en-US" b="1" dirty="0" err="1" smtClean="0"/>
              <a:t>yeni</a:t>
            </a:r>
            <a:r>
              <a:rPr lang="en-US" b="1" dirty="0" smtClean="0"/>
              <a:t> </a:t>
            </a:r>
            <a:r>
              <a:rPr lang="en-US" b="1" dirty="0" err="1" smtClean="0"/>
              <a:t>başladıkları</a:t>
            </a:r>
            <a:r>
              <a:rPr lang="en-US" b="1" dirty="0" smtClean="0"/>
              <a:t> </a:t>
            </a:r>
            <a:r>
              <a:rPr lang="en-US" b="1" dirty="0" err="1" smtClean="0"/>
              <a:t>okul</a:t>
            </a:r>
            <a:r>
              <a:rPr lang="en-US" b="1" dirty="0" smtClean="0"/>
              <a:t> </a:t>
            </a:r>
            <a:r>
              <a:rPr lang="en-US" b="1" dirty="0" err="1" smtClean="0"/>
              <a:t>hakkında</a:t>
            </a:r>
            <a:r>
              <a:rPr lang="en-US" b="1" dirty="0" smtClean="0"/>
              <a:t> </a:t>
            </a:r>
            <a:r>
              <a:rPr lang="en-US" b="1" dirty="0" err="1" smtClean="0"/>
              <a:t>bilgi</a:t>
            </a:r>
            <a:r>
              <a:rPr lang="en-US" b="1" dirty="0" smtClean="0"/>
              <a:t> </a:t>
            </a:r>
            <a:r>
              <a:rPr lang="en-US" b="1" dirty="0" err="1" smtClean="0"/>
              <a:t>verme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turları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Okulu</a:t>
            </a:r>
            <a:r>
              <a:rPr lang="en-US" dirty="0" smtClean="0"/>
              <a:t> </a:t>
            </a:r>
            <a:r>
              <a:rPr lang="en-US" dirty="0" err="1" smtClean="0"/>
              <a:t>tanıtıcı</a:t>
            </a:r>
            <a:r>
              <a:rPr lang="en-US" dirty="0" smtClean="0"/>
              <a:t> </a:t>
            </a:r>
            <a:r>
              <a:rPr lang="en-US" dirty="0" err="1" smtClean="0"/>
              <a:t>mektuplar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 internet </a:t>
            </a:r>
            <a:r>
              <a:rPr lang="en-US" dirty="0" err="1" smtClean="0"/>
              <a:t>sitesi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okulu</a:t>
            </a:r>
            <a:r>
              <a:rPr lang="en-US" dirty="0" smtClean="0"/>
              <a:t> </a:t>
            </a:r>
            <a:r>
              <a:rPr lang="en-US" dirty="0" err="1" smtClean="0"/>
              <a:t>tanıtma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Okuldaki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kulüplerin</a:t>
            </a:r>
            <a:r>
              <a:rPr lang="en-US" dirty="0" smtClean="0"/>
              <a:t> </a:t>
            </a:r>
            <a:r>
              <a:rPr lang="en-US" dirty="0" err="1" smtClean="0"/>
              <a:t>faaliyetlerini</a:t>
            </a:r>
            <a:r>
              <a:rPr lang="en-US" dirty="0" smtClean="0"/>
              <a:t> </a:t>
            </a:r>
            <a:r>
              <a:rPr lang="en-US" dirty="0" err="1" smtClean="0"/>
              <a:t>tanıtması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yönetmelikler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verilmesi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- </a:t>
            </a:r>
            <a:r>
              <a:rPr lang="en-US" b="1" dirty="0" err="1" smtClean="0"/>
              <a:t>Akran</a:t>
            </a:r>
            <a:r>
              <a:rPr lang="en-US" b="1" dirty="0" smtClean="0"/>
              <a:t> </a:t>
            </a:r>
            <a:r>
              <a:rPr lang="en-US" b="1" dirty="0" err="1" smtClean="0"/>
              <a:t>etkileşimi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sosyal</a:t>
            </a:r>
            <a:r>
              <a:rPr lang="en-US" b="1" dirty="0" smtClean="0"/>
              <a:t> </a:t>
            </a:r>
            <a:r>
              <a:rPr lang="en-US" b="1" dirty="0" err="1" smtClean="0"/>
              <a:t>destek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fırsat</a:t>
            </a:r>
            <a:r>
              <a:rPr lang="en-US" b="1" dirty="0" smtClean="0"/>
              <a:t> </a:t>
            </a:r>
            <a:r>
              <a:rPr lang="en-US" b="1" dirty="0" err="1" smtClean="0"/>
              <a:t>oluşturma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gelenleri</a:t>
            </a:r>
            <a:r>
              <a:rPr lang="en-US" dirty="0" smtClean="0"/>
              <a:t> </a:t>
            </a:r>
            <a:r>
              <a:rPr lang="en-US" dirty="0" err="1" smtClean="0"/>
              <a:t>karşılaması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öğrencileri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etkinliklerin</a:t>
            </a:r>
            <a:r>
              <a:rPr lang="en-US" dirty="0" smtClean="0"/>
              <a:t> </a:t>
            </a:r>
            <a:r>
              <a:rPr lang="en-US" dirty="0" err="1" smtClean="0"/>
              <a:t>düzenlenmesi</a:t>
            </a:r>
            <a:endParaRPr lang="en-US" dirty="0" smtClean="0"/>
          </a:p>
          <a:p>
            <a:pPr>
              <a:buNone/>
            </a:pPr>
            <a:r>
              <a:rPr lang="nn-NO" dirty="0" smtClean="0"/>
              <a:t>• Okullar açılmadan önce festival vb. düzenlenmesi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tanışma</a:t>
            </a:r>
            <a:r>
              <a:rPr lang="en-US" dirty="0" smtClean="0"/>
              <a:t> </a:t>
            </a:r>
            <a:r>
              <a:rPr lang="en-US" dirty="0" err="1" smtClean="0"/>
              <a:t>etkinliklerinin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</a:t>
            </a:r>
            <a:r>
              <a:rPr lang="en-US" dirty="0" err="1" smtClean="0"/>
              <a:t>düzenlenmesi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Bir</a:t>
            </a:r>
            <a:r>
              <a:rPr lang="en-US" dirty="0" smtClean="0"/>
              <a:t> problem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velilerin</a:t>
            </a:r>
            <a:r>
              <a:rPr lang="en-US" dirty="0" smtClean="0"/>
              <a:t> </a:t>
            </a:r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 smtClean="0"/>
              <a:t>kolayca</a:t>
            </a:r>
            <a:r>
              <a:rPr lang="en-US" dirty="0" smtClean="0"/>
              <a:t> </a:t>
            </a:r>
            <a:r>
              <a:rPr lang="en-US" dirty="0" err="1" smtClean="0"/>
              <a:t>ulaşabileceği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ağının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- </a:t>
            </a:r>
            <a:r>
              <a:rPr lang="en-US" b="1" dirty="0" err="1" smtClean="0"/>
              <a:t>Aile</a:t>
            </a:r>
            <a:r>
              <a:rPr lang="en-US" b="1" dirty="0" smtClean="0"/>
              <a:t> </a:t>
            </a:r>
            <a:r>
              <a:rPr lang="en-US" b="1" dirty="0" err="1" smtClean="0"/>
              <a:t>katılımı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uygun</a:t>
            </a:r>
            <a:r>
              <a:rPr lang="en-US" b="1" dirty="0" smtClean="0"/>
              <a:t> </a:t>
            </a:r>
            <a:r>
              <a:rPr lang="en-US" b="1" dirty="0" err="1" smtClean="0"/>
              <a:t>ortam</a:t>
            </a:r>
            <a:r>
              <a:rPr lang="en-US" b="1" dirty="0" smtClean="0"/>
              <a:t> </a:t>
            </a:r>
            <a:r>
              <a:rPr lang="en-US" b="1" dirty="0" err="1" smtClean="0"/>
              <a:t>oluşturma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Gönüllü</a:t>
            </a:r>
            <a:r>
              <a:rPr lang="en-US" dirty="0" smtClean="0"/>
              <a:t> </a:t>
            </a:r>
            <a:r>
              <a:rPr lang="en-US" dirty="0" err="1" smtClean="0"/>
              <a:t>velilerin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programda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almasını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Ailelere</a:t>
            </a:r>
            <a:r>
              <a:rPr lang="en-US" dirty="0" smtClean="0"/>
              <a:t> </a:t>
            </a:r>
            <a:r>
              <a:rPr lang="en-US" dirty="0" err="1" smtClean="0"/>
              <a:t>okulu</a:t>
            </a:r>
            <a:r>
              <a:rPr lang="en-US" dirty="0" smtClean="0"/>
              <a:t> </a:t>
            </a:r>
            <a:r>
              <a:rPr lang="en-US" dirty="0" err="1" smtClean="0"/>
              <a:t>tanıtıcı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mektup</a:t>
            </a:r>
            <a:r>
              <a:rPr lang="en-US" dirty="0" smtClean="0"/>
              <a:t>, mail vb. </a:t>
            </a:r>
            <a:r>
              <a:rPr lang="en-US" dirty="0" err="1" smtClean="0"/>
              <a:t>gönderme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Velilerin</a:t>
            </a:r>
            <a:r>
              <a:rPr lang="en-US" dirty="0" smtClean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yöneticileri</a:t>
            </a:r>
            <a:r>
              <a:rPr lang="en-US" dirty="0" smtClean="0"/>
              <a:t>, </a:t>
            </a:r>
            <a:r>
              <a:rPr lang="en-US" dirty="0" err="1" smtClean="0"/>
              <a:t>öğretmenler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görevliler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tanışmasını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yaşanması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ağı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- </a:t>
            </a:r>
            <a:r>
              <a:rPr lang="en-US" b="1" dirty="0" err="1" smtClean="0"/>
              <a:t>Akademik</a:t>
            </a:r>
            <a:r>
              <a:rPr lang="en-US" b="1" dirty="0" smtClean="0"/>
              <a:t> </a:t>
            </a:r>
            <a:r>
              <a:rPr lang="en-US" b="1" dirty="0" err="1" smtClean="0"/>
              <a:t>destek</a:t>
            </a:r>
            <a:r>
              <a:rPr lang="en-US" b="1" dirty="0" smtClean="0"/>
              <a:t> </a:t>
            </a:r>
            <a:r>
              <a:rPr lang="en-US" b="1" dirty="0" err="1" smtClean="0"/>
              <a:t>sağlama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beklentiler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yönetmelikler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tr-TR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velilere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başarıyı</a:t>
            </a:r>
            <a:r>
              <a:rPr lang="en-US" dirty="0" smtClean="0"/>
              <a:t> </a:t>
            </a:r>
            <a:r>
              <a:rPr lang="en-US" dirty="0" err="1" smtClean="0"/>
              <a:t>artırma</a:t>
            </a:r>
            <a:r>
              <a:rPr lang="en-US" dirty="0" smtClean="0"/>
              <a:t>, </a:t>
            </a:r>
            <a:r>
              <a:rPr lang="en-US" dirty="0" err="1" smtClean="0"/>
              <a:t>verimli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, </a:t>
            </a:r>
            <a:r>
              <a:rPr lang="en-US" dirty="0" err="1" smtClean="0"/>
              <a:t>etkin</a:t>
            </a:r>
            <a:r>
              <a:rPr lang="tr-TR" dirty="0" smtClean="0"/>
              <a:t> </a:t>
            </a:r>
            <a:r>
              <a:rPr lang="en-US" dirty="0" err="1" smtClean="0"/>
              <a:t>dinleme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not </a:t>
            </a:r>
            <a:r>
              <a:rPr lang="en-US" dirty="0" err="1" smtClean="0"/>
              <a:t>tutma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konularda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gerektiğinde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hizmeti</a:t>
            </a:r>
            <a:r>
              <a:rPr lang="en-US" dirty="0" smtClean="0"/>
              <a:t> </a:t>
            </a:r>
            <a:r>
              <a:rPr lang="en-US" dirty="0" err="1" smtClean="0"/>
              <a:t>sunma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UYUM PROGRAMI ÖRNEK UYGULAMA PLANI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ÖĞRENCİLER</a:t>
            </a:r>
          </a:p>
          <a:p>
            <a:pPr>
              <a:buNone/>
            </a:pPr>
            <a:r>
              <a:rPr lang="en-US" dirty="0" smtClean="0"/>
              <a:t>1. GÜN</a:t>
            </a:r>
          </a:p>
          <a:p>
            <a:pPr>
              <a:buNone/>
            </a:pPr>
            <a:r>
              <a:rPr lang="en-US" dirty="0" smtClean="0"/>
              <a:t>09.00 - 09.15 </a:t>
            </a:r>
            <a:r>
              <a:rPr lang="en-US" dirty="0" err="1" smtClean="0"/>
              <a:t>Hoş</a:t>
            </a:r>
            <a:r>
              <a:rPr lang="en-US" dirty="0" smtClean="0"/>
              <a:t> </a:t>
            </a:r>
            <a:r>
              <a:rPr lang="en-US" dirty="0" err="1" smtClean="0"/>
              <a:t>geldiniz</a:t>
            </a:r>
            <a:r>
              <a:rPr lang="en-US" dirty="0" smtClean="0"/>
              <a:t> </a:t>
            </a:r>
            <a:r>
              <a:rPr lang="en-US" dirty="0" err="1" smtClean="0"/>
              <a:t>Konuşması</a:t>
            </a:r>
            <a:r>
              <a:rPr lang="en-US" dirty="0" smtClean="0"/>
              <a:t> (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Müdürü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09.15 - 09.30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Sınıflara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09.30 - 10.10 </a:t>
            </a:r>
            <a:r>
              <a:rPr lang="en-US" dirty="0" err="1" smtClean="0"/>
              <a:t>Tanışma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10.10 - 10.20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10.20 - 11.00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Anayasası</a:t>
            </a:r>
            <a:r>
              <a:rPr lang="en-US" dirty="0" smtClean="0"/>
              <a:t> /</a:t>
            </a:r>
            <a:r>
              <a:rPr lang="en-US" dirty="0" err="1" smtClean="0"/>
              <a:t>Kurallarımız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11.00 - 11.50 </a:t>
            </a:r>
            <a:r>
              <a:rPr lang="en-US" dirty="0" err="1" smtClean="0"/>
              <a:t>Beklentilerimiz</a:t>
            </a:r>
            <a:r>
              <a:rPr lang="en-US" dirty="0" smtClean="0"/>
              <a:t> </a:t>
            </a:r>
            <a:r>
              <a:rPr lang="en-US" dirty="0" err="1" smtClean="0"/>
              <a:t>Endişelerimiz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11.50 - 12.00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12.00 - 13.00 </a:t>
            </a:r>
            <a:r>
              <a:rPr lang="en-US" dirty="0" err="1" smtClean="0"/>
              <a:t>Okulumu</a:t>
            </a:r>
            <a:r>
              <a:rPr lang="en-US" dirty="0" smtClean="0"/>
              <a:t> </a:t>
            </a:r>
            <a:r>
              <a:rPr lang="en-US" dirty="0" err="1" smtClean="0"/>
              <a:t>Geziyorum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İlgili</a:t>
            </a:r>
            <a:r>
              <a:rPr lang="en-US" dirty="0" smtClean="0"/>
              <a:t> </a:t>
            </a:r>
            <a:r>
              <a:rPr lang="en-US" dirty="0" err="1" smtClean="0"/>
              <a:t>Branş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13.00 - 13.30 </a:t>
            </a:r>
            <a:r>
              <a:rPr lang="en-US" dirty="0" err="1" smtClean="0"/>
              <a:t>Haydi</a:t>
            </a:r>
            <a:r>
              <a:rPr lang="en-US" dirty="0" smtClean="0"/>
              <a:t> </a:t>
            </a:r>
            <a:r>
              <a:rPr lang="en-US" dirty="0" err="1" smtClean="0"/>
              <a:t>Maça</a:t>
            </a:r>
            <a:r>
              <a:rPr lang="en-US" dirty="0" smtClean="0"/>
              <a:t>! </a:t>
            </a:r>
            <a:r>
              <a:rPr lang="en-US" dirty="0" err="1" smtClean="0"/>
              <a:t>Etkinliklerinin</a:t>
            </a:r>
            <a:r>
              <a:rPr lang="en-US" dirty="0" smtClean="0"/>
              <a:t> </a:t>
            </a:r>
            <a:r>
              <a:rPr lang="en-US" dirty="0" err="1" smtClean="0"/>
              <a:t>Duyurusunun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İsimlerinin</a:t>
            </a:r>
            <a:r>
              <a:rPr lang="en-US" dirty="0" smtClean="0"/>
              <a:t> </a:t>
            </a:r>
            <a:r>
              <a:rPr lang="en-US" dirty="0" err="1" smtClean="0"/>
              <a:t>Yazılması</a:t>
            </a:r>
            <a:r>
              <a:rPr lang="en-US" dirty="0" smtClean="0"/>
              <a:t> (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Öğretmeni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VELİLER</a:t>
            </a:r>
          </a:p>
          <a:p>
            <a:pPr>
              <a:buNone/>
            </a:pPr>
            <a:r>
              <a:rPr lang="en-US" dirty="0" smtClean="0"/>
              <a:t>09.00 - 09.15 </a:t>
            </a:r>
            <a:r>
              <a:rPr lang="en-US" dirty="0" err="1" smtClean="0"/>
              <a:t>Hoş</a:t>
            </a:r>
            <a:r>
              <a:rPr lang="en-US" dirty="0" smtClean="0"/>
              <a:t> </a:t>
            </a:r>
            <a:r>
              <a:rPr lang="en-US" dirty="0" err="1" smtClean="0"/>
              <a:t>geldiniz</a:t>
            </a:r>
            <a:r>
              <a:rPr lang="en-US" dirty="0" smtClean="0"/>
              <a:t> </a:t>
            </a:r>
            <a:r>
              <a:rPr lang="en-US" dirty="0" err="1" smtClean="0"/>
              <a:t>Konuşması</a:t>
            </a:r>
            <a:r>
              <a:rPr lang="en-US" dirty="0" smtClean="0"/>
              <a:t> - </a:t>
            </a:r>
            <a:r>
              <a:rPr lang="en-US" dirty="0" err="1" smtClean="0"/>
              <a:t>Ortak</a:t>
            </a:r>
            <a:r>
              <a:rPr lang="en-US" dirty="0" smtClean="0"/>
              <a:t> (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Müdürü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09.15 - 09.30 </a:t>
            </a:r>
            <a:r>
              <a:rPr lang="en-US" dirty="0" err="1" smtClean="0"/>
              <a:t>Velilerin</a:t>
            </a:r>
            <a:r>
              <a:rPr lang="en-US" dirty="0" smtClean="0"/>
              <a:t> </a:t>
            </a:r>
            <a:r>
              <a:rPr lang="en-US" dirty="0" err="1" smtClean="0"/>
              <a:t>Salona</a:t>
            </a:r>
            <a:r>
              <a:rPr lang="en-US" dirty="0" smtClean="0"/>
              <a:t> (</a:t>
            </a:r>
            <a:r>
              <a:rPr lang="en-US" dirty="0" err="1" smtClean="0"/>
              <a:t>Sınıflara</a:t>
            </a:r>
            <a:r>
              <a:rPr lang="en-US" dirty="0" smtClean="0"/>
              <a:t>) </a:t>
            </a:r>
            <a:r>
              <a:rPr lang="en-US" dirty="0" err="1" smtClean="0"/>
              <a:t>Alınması</a:t>
            </a:r>
            <a:r>
              <a:rPr lang="en-US" dirty="0" smtClean="0"/>
              <a:t> (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09.30 - 10.30 </a:t>
            </a:r>
            <a:r>
              <a:rPr lang="en-US" dirty="0" err="1" smtClean="0"/>
              <a:t>Tanışma</a:t>
            </a:r>
            <a:r>
              <a:rPr lang="en-US" dirty="0" smtClean="0"/>
              <a:t> (</a:t>
            </a:r>
            <a:r>
              <a:rPr lang="en-US" dirty="0" err="1" smtClean="0"/>
              <a:t>Veliler</a:t>
            </a:r>
            <a:r>
              <a:rPr lang="en-US" dirty="0" smtClean="0"/>
              <a:t> </a:t>
            </a:r>
            <a:r>
              <a:rPr lang="en-US" dirty="0" err="1" smtClean="0"/>
              <a:t>İçin</a:t>
            </a:r>
            <a:r>
              <a:rPr lang="en-US" dirty="0" smtClean="0"/>
              <a:t> </a:t>
            </a:r>
            <a:r>
              <a:rPr lang="en-US" dirty="0" err="1" smtClean="0"/>
              <a:t>İç-Dış</a:t>
            </a:r>
            <a:r>
              <a:rPr lang="en-US" dirty="0" smtClean="0"/>
              <a:t> </a:t>
            </a:r>
            <a:r>
              <a:rPr lang="en-US" dirty="0" err="1" smtClean="0"/>
              <a:t>Halka</a:t>
            </a:r>
            <a:r>
              <a:rPr lang="en-US" dirty="0" smtClean="0"/>
              <a:t>) (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10.30 - 11.30 </a:t>
            </a:r>
            <a:r>
              <a:rPr lang="en-US" dirty="0" err="1" smtClean="0"/>
              <a:t>Beklentilerin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(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11.30 - 11.45 </a:t>
            </a:r>
            <a:r>
              <a:rPr lang="en-US" dirty="0" err="1" smtClean="0"/>
              <a:t>Çay</a:t>
            </a:r>
            <a:r>
              <a:rPr lang="en-US" dirty="0" smtClean="0"/>
              <a:t>/</a:t>
            </a:r>
            <a:r>
              <a:rPr lang="en-US" dirty="0" err="1" smtClean="0"/>
              <a:t>Kahve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11.45 - 12.30 </a:t>
            </a:r>
            <a:r>
              <a:rPr lang="en-US" dirty="0" err="1" smtClean="0"/>
              <a:t>Velilerin</a:t>
            </a:r>
            <a:r>
              <a:rPr lang="en-US" dirty="0" smtClean="0"/>
              <a:t> </a:t>
            </a:r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İşleyişine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Bilgilendirilmesi</a:t>
            </a:r>
            <a:r>
              <a:rPr lang="en-US" dirty="0" smtClean="0"/>
              <a:t> (</a:t>
            </a:r>
            <a:r>
              <a:rPr lang="en-US" dirty="0" err="1" smtClean="0"/>
              <a:t>Müdür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Müdür</a:t>
            </a:r>
            <a:r>
              <a:rPr lang="en-US" dirty="0" smtClean="0"/>
              <a:t> </a:t>
            </a:r>
            <a:r>
              <a:rPr lang="en-US" dirty="0" err="1" smtClean="0"/>
              <a:t>Yardımcısı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12.30 - 13.00 </a:t>
            </a:r>
            <a:r>
              <a:rPr lang="en-US" dirty="0" err="1" smtClean="0"/>
              <a:t>Velilere</a:t>
            </a:r>
            <a:r>
              <a:rPr lang="en-US" dirty="0" smtClean="0"/>
              <a:t> </a:t>
            </a:r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Gezdirilmesi</a:t>
            </a:r>
            <a:r>
              <a:rPr lang="en-US" dirty="0" smtClean="0"/>
              <a:t> (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2. GÜN</a:t>
            </a:r>
            <a:endParaRPr lang="tr-TR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ÖĞRENCİLER</a:t>
            </a:r>
          </a:p>
          <a:p>
            <a:pPr>
              <a:buNone/>
            </a:pPr>
            <a:r>
              <a:rPr lang="en-US" dirty="0" smtClean="0"/>
              <a:t>09.00 - 09.15 </a:t>
            </a:r>
            <a:r>
              <a:rPr lang="en-US" dirty="0" err="1" smtClean="0"/>
              <a:t>Isınma</a:t>
            </a:r>
            <a:r>
              <a:rPr lang="en-US" dirty="0" smtClean="0"/>
              <a:t> </a:t>
            </a:r>
            <a:r>
              <a:rPr lang="en-US" dirty="0" err="1" smtClean="0"/>
              <a:t>Etkinliği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09.15 - 10.00 </a:t>
            </a:r>
            <a:r>
              <a:rPr lang="en-US" dirty="0" err="1" smtClean="0"/>
              <a:t>Arkadaş</a:t>
            </a:r>
            <a:r>
              <a:rPr lang="en-US" dirty="0" smtClean="0"/>
              <a:t> </a:t>
            </a:r>
            <a:r>
              <a:rPr lang="en-US" dirty="0" err="1" smtClean="0"/>
              <a:t>Aranıyor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10.00 - 10.10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10.10 - 10.50 </a:t>
            </a:r>
            <a:r>
              <a:rPr lang="en-US" dirty="0" err="1" smtClean="0"/>
              <a:t>Vestiyer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10.50 - 11.00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11.00 - 11.40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11.40 - 11.50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11.50 - 12.30 </a:t>
            </a:r>
            <a:r>
              <a:rPr lang="en-US" dirty="0" err="1" smtClean="0"/>
              <a:t>Öğretmenlerimizi</a:t>
            </a:r>
            <a:r>
              <a:rPr lang="en-US" dirty="0" smtClean="0"/>
              <a:t> </a:t>
            </a:r>
            <a:r>
              <a:rPr lang="en-US" dirty="0" err="1" smtClean="0"/>
              <a:t>Tanıyalım</a:t>
            </a:r>
            <a:r>
              <a:rPr lang="en-US" dirty="0" smtClean="0"/>
              <a:t> (Her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3 </a:t>
            </a:r>
            <a:r>
              <a:rPr lang="en-US" dirty="0" err="1" smtClean="0"/>
              <a:t>branş</a:t>
            </a:r>
            <a:r>
              <a:rPr lang="en-US" dirty="0" smtClean="0"/>
              <a:t> </a:t>
            </a:r>
            <a:r>
              <a:rPr lang="en-US" dirty="0" err="1" smtClean="0"/>
              <a:t>öğretmeni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12.30 - 13.15 </a:t>
            </a:r>
            <a:r>
              <a:rPr lang="en-US" dirty="0" err="1" smtClean="0"/>
              <a:t>İstasyon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Öğleden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Haydi</a:t>
            </a:r>
            <a:r>
              <a:rPr lang="en-US" dirty="0" smtClean="0"/>
              <a:t> </a:t>
            </a:r>
            <a:r>
              <a:rPr lang="en-US" dirty="0" err="1" smtClean="0"/>
              <a:t>Maça</a:t>
            </a:r>
            <a:r>
              <a:rPr lang="en-US" dirty="0" smtClean="0"/>
              <a:t>! </a:t>
            </a:r>
            <a:r>
              <a:rPr lang="en-US" dirty="0" err="1" smtClean="0"/>
              <a:t>Etkinliklerine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İçin</a:t>
            </a:r>
            <a:r>
              <a:rPr lang="en-US" dirty="0" smtClean="0"/>
              <a:t> </a:t>
            </a:r>
            <a:r>
              <a:rPr lang="en-US" dirty="0" err="1" smtClean="0"/>
              <a:t>Antrenman</a:t>
            </a:r>
            <a:r>
              <a:rPr lang="en-US" dirty="0" smtClean="0"/>
              <a:t> (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Öğretmeni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3. GÜN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ÖĞRENCİLER</a:t>
            </a:r>
          </a:p>
          <a:p>
            <a:pPr>
              <a:buNone/>
            </a:pPr>
            <a:r>
              <a:rPr lang="en-US" dirty="0" smtClean="0"/>
              <a:t>09.00 - 09.15 </a:t>
            </a:r>
            <a:r>
              <a:rPr lang="en-US" dirty="0" err="1" smtClean="0"/>
              <a:t>Isınma</a:t>
            </a:r>
            <a:r>
              <a:rPr lang="en-US" dirty="0" smtClean="0"/>
              <a:t> </a:t>
            </a:r>
            <a:r>
              <a:rPr lang="en-US" dirty="0" err="1" smtClean="0"/>
              <a:t>Etkinliği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09.15 - 10.00 </a:t>
            </a:r>
            <a:r>
              <a:rPr lang="en-US" dirty="0" err="1" smtClean="0"/>
              <a:t>Ödüller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Cezalar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10.00 - 10.10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10.10 - 10.50 </a:t>
            </a:r>
            <a:r>
              <a:rPr lang="en-US" dirty="0" err="1" smtClean="0"/>
              <a:t>Adım</a:t>
            </a:r>
            <a:r>
              <a:rPr lang="en-US" dirty="0" smtClean="0"/>
              <a:t> </a:t>
            </a:r>
            <a:r>
              <a:rPr lang="en-US" dirty="0" err="1" smtClean="0"/>
              <a:t>Oyunları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10.50 - 11.00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11.00 - 11.40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Şarkı</a:t>
            </a:r>
            <a:r>
              <a:rPr lang="en-US" dirty="0" smtClean="0"/>
              <a:t> </a:t>
            </a:r>
            <a:r>
              <a:rPr lang="en-US" dirty="0" err="1" smtClean="0"/>
              <a:t>Çal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11.40 - 11.50 </a:t>
            </a:r>
            <a:r>
              <a:rPr lang="en-US" dirty="0" err="1" smtClean="0"/>
              <a:t>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11.50 - 12.30 Ne </a:t>
            </a:r>
            <a:r>
              <a:rPr lang="en-US" dirty="0" err="1" smtClean="0"/>
              <a:t>Yapacağımı</a:t>
            </a:r>
            <a:r>
              <a:rPr lang="en-US" dirty="0" smtClean="0"/>
              <a:t> </a:t>
            </a:r>
            <a:r>
              <a:rPr lang="en-US" dirty="0" err="1" smtClean="0"/>
              <a:t>Biliyorum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Rehber</a:t>
            </a:r>
            <a:r>
              <a:rPr lang="en-US" dirty="0" smtClean="0"/>
              <a:t> </a:t>
            </a:r>
            <a:r>
              <a:rPr lang="en-US" dirty="0" err="1" smtClean="0"/>
              <a:t>Öğretmenleri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Öğleden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Haydi</a:t>
            </a:r>
            <a:r>
              <a:rPr lang="en-US" dirty="0" smtClean="0"/>
              <a:t> </a:t>
            </a:r>
            <a:r>
              <a:rPr lang="en-US" dirty="0" err="1" smtClean="0"/>
              <a:t>Maça</a:t>
            </a:r>
            <a:r>
              <a:rPr lang="en-US" dirty="0" smtClean="0"/>
              <a:t>!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maçlarının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(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Eğit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Dinlediğiniz </a:t>
            </a:r>
            <a:r>
              <a:rPr lang="tr-TR" smtClean="0"/>
              <a:t>İçin Teşekkür Ederim…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AutoNum type="arabicParenR"/>
            </a:pPr>
            <a:r>
              <a:rPr lang="tr-TR" sz="4400" dirty="0" smtClean="0"/>
              <a:t>Uyum Nedir? </a:t>
            </a:r>
          </a:p>
          <a:p>
            <a:pPr marL="514350" indent="-514350">
              <a:buAutoNum type="arabicParenR"/>
            </a:pPr>
            <a:r>
              <a:rPr lang="tr-TR" sz="4400" dirty="0" smtClean="0"/>
              <a:t>Okula Uyum Nedir? Okula uyumun Önemi ve Literatür Taraması…</a:t>
            </a:r>
          </a:p>
          <a:p>
            <a:pPr marL="514350" indent="-514350">
              <a:buAutoNum type="arabicParenR"/>
            </a:pPr>
            <a:r>
              <a:rPr lang="tr-TR" sz="4400" dirty="0" smtClean="0"/>
              <a:t>Uyum Sürecini Etkileyen Faktörler</a:t>
            </a:r>
          </a:p>
          <a:p>
            <a:pPr marL="514350" indent="-514350">
              <a:buAutoNum type="arabicParenR"/>
            </a:pPr>
            <a:r>
              <a:rPr lang="tr-TR" sz="4400" dirty="0" smtClean="0"/>
              <a:t>Okula Uyum Sürecinin Desteklenmesi:  Oryantasyon Programı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610600" cy="6172200"/>
          </a:xfrm>
        </p:spPr>
        <p:txBody>
          <a:bodyPr/>
          <a:lstStyle/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1) </a:t>
            </a:r>
            <a:r>
              <a:rPr lang="tr-TR" dirty="0" smtClean="0"/>
              <a:t>Uyum, </a:t>
            </a:r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benliği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yaşadığı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kurarak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karşılayabilmesi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ilişkiyi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ettirebilmesidir</a:t>
            </a:r>
            <a:r>
              <a:rPr lang="tr-TR" dirty="0" smtClean="0"/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2) </a:t>
            </a:r>
            <a:r>
              <a:rPr lang="tr-TR" dirty="0" smtClean="0"/>
              <a:t>Okula uyum;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kimliğini</a:t>
            </a:r>
            <a:r>
              <a:rPr lang="en-US" dirty="0" smtClean="0"/>
              <a:t>, </a:t>
            </a:r>
            <a:r>
              <a:rPr lang="en-US" dirty="0" err="1" smtClean="0"/>
              <a:t>kapasitesini</a:t>
            </a:r>
            <a:r>
              <a:rPr lang="en-US" dirty="0" smtClean="0"/>
              <a:t>, </a:t>
            </a:r>
            <a:r>
              <a:rPr lang="en-US" dirty="0" err="1" smtClean="0"/>
              <a:t>yerini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konumunu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yaşamına</a:t>
            </a:r>
            <a:r>
              <a:rPr lang="en-US" dirty="0" smtClean="0"/>
              <a:t> 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olabilmek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değerleri</a:t>
            </a:r>
            <a:r>
              <a:rPr lang="en-US" dirty="0" smtClean="0"/>
              <a:t> </a:t>
            </a:r>
            <a:r>
              <a:rPr lang="en-US" dirty="0" err="1" smtClean="0"/>
              <a:t>yansıtan</a:t>
            </a:r>
            <a:r>
              <a:rPr lang="en-US" dirty="0" smtClean="0"/>
              <a:t> </a:t>
            </a:r>
            <a:r>
              <a:rPr lang="en-US" dirty="0" err="1" smtClean="0"/>
              <a:t>okula</a:t>
            </a:r>
            <a:r>
              <a:rPr lang="tr-TR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ögelerin</a:t>
            </a:r>
            <a:r>
              <a:rPr lang="en-US" dirty="0" smtClean="0"/>
              <a:t> (</a:t>
            </a:r>
            <a:r>
              <a:rPr lang="en-US" dirty="0" err="1" smtClean="0"/>
              <a:t>öğretmen</a:t>
            </a:r>
            <a:r>
              <a:rPr lang="en-US" dirty="0" smtClean="0"/>
              <a:t>, </a:t>
            </a:r>
            <a:r>
              <a:rPr lang="en-US" dirty="0" err="1" smtClean="0"/>
              <a:t>yönetici</a:t>
            </a:r>
            <a:r>
              <a:rPr lang="en-US" dirty="0" smtClean="0"/>
              <a:t>, </a:t>
            </a:r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binası</a:t>
            </a:r>
            <a:r>
              <a:rPr lang="en-US" dirty="0" smtClean="0"/>
              <a:t> vb.)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, </a:t>
            </a:r>
            <a:r>
              <a:rPr lang="en-US" dirty="0" err="1" smtClean="0"/>
              <a:t>dinamik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etkileşimli</a:t>
            </a:r>
            <a:r>
              <a:rPr lang="tr-TR" dirty="0" smtClean="0"/>
              <a:t> </a:t>
            </a:r>
            <a:r>
              <a:rPr lang="en-US" dirty="0" err="1" smtClean="0"/>
              <a:t>karmaşık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süreçtir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Ortaöğretim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dönemindeki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öğrencilerin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gelişim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görevleri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aşağıda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almaktadır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Sevme</a:t>
            </a:r>
            <a:r>
              <a:rPr lang="en-US" dirty="0" smtClean="0"/>
              <a:t>, </a:t>
            </a:r>
            <a:r>
              <a:rPr lang="en-US" dirty="0" err="1" smtClean="0"/>
              <a:t>sevilme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sevgisini</a:t>
            </a:r>
            <a:r>
              <a:rPr lang="en-US" dirty="0" smtClean="0"/>
              <a:t> </a:t>
            </a:r>
            <a:r>
              <a:rPr lang="en-US" dirty="0" err="1" smtClean="0"/>
              <a:t>başkaları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paylaşmayı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olmasını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gruplardaki</a:t>
            </a:r>
            <a:r>
              <a:rPr lang="en-US" dirty="0" smtClean="0"/>
              <a:t> </a:t>
            </a: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rolleri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rolünüöğrenme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cinsine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psiko-sosyal</a:t>
            </a:r>
            <a:r>
              <a:rPr lang="en-US" dirty="0" smtClean="0"/>
              <a:t>, </a:t>
            </a:r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rolünü</a:t>
            </a:r>
            <a:r>
              <a:rPr lang="en-US" dirty="0" smtClean="0"/>
              <a:t> </a:t>
            </a:r>
            <a:r>
              <a:rPr lang="en-US" dirty="0" err="1" smtClean="0"/>
              <a:t>öğrenerek</a:t>
            </a:r>
            <a:r>
              <a:rPr lang="en-US" dirty="0" smtClean="0"/>
              <a:t>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davranışlar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tavırlar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Başkalarına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ödevlerini</a:t>
            </a:r>
            <a:r>
              <a:rPr lang="en-US" dirty="0" smtClean="0"/>
              <a:t> </a:t>
            </a:r>
            <a:r>
              <a:rPr lang="en-US" dirty="0" err="1" smtClean="0"/>
              <a:t>kavrayacak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vicdan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, </a:t>
            </a:r>
            <a:r>
              <a:rPr lang="en-US" dirty="0" err="1" smtClean="0"/>
              <a:t>ahlak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bağımlılık-bağımsızlık</a:t>
            </a:r>
            <a:r>
              <a:rPr lang="en-US" dirty="0" smtClean="0"/>
              <a:t> </a:t>
            </a:r>
            <a:r>
              <a:rPr lang="en-US" dirty="0" err="1" smtClean="0"/>
              <a:t>tarzı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değişimleri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,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değişimlere</a:t>
            </a:r>
            <a:r>
              <a:rPr lang="en-US" dirty="0" smtClean="0"/>
              <a:t> </a:t>
            </a:r>
            <a:r>
              <a:rPr lang="en-US" dirty="0" err="1" smtClean="0"/>
              <a:t>uydurabilme</a:t>
            </a:r>
            <a:r>
              <a:rPr lang="en-US" dirty="0" smtClean="0"/>
              <a:t>, </a:t>
            </a:r>
            <a:r>
              <a:rPr lang="en-US" dirty="0" err="1" smtClean="0"/>
              <a:t>kas</a:t>
            </a:r>
            <a:r>
              <a:rPr lang="tr-TR" dirty="0" smtClean="0"/>
              <a:t> </a:t>
            </a:r>
            <a:r>
              <a:rPr lang="en-US" dirty="0" err="1" smtClean="0"/>
              <a:t>koordinasyonunu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kontrolünü</a:t>
            </a:r>
            <a:r>
              <a:rPr lang="en-US" dirty="0" smtClean="0"/>
              <a:t> </a:t>
            </a:r>
            <a:r>
              <a:rPr lang="en-US" dirty="0" err="1" smtClean="0"/>
              <a:t>sağlayabilme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Dil</a:t>
            </a:r>
            <a:r>
              <a:rPr lang="en-US" dirty="0" smtClean="0"/>
              <a:t>, </a:t>
            </a:r>
            <a:r>
              <a:rPr lang="en-US" dirty="0" err="1" smtClean="0"/>
              <a:t>sayılar</a:t>
            </a:r>
            <a:r>
              <a:rPr lang="en-US" dirty="0" smtClean="0"/>
              <a:t>, </a:t>
            </a:r>
            <a:r>
              <a:rPr lang="en-US" dirty="0" err="1" smtClean="0"/>
              <a:t>şekiller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simgelerle</a:t>
            </a:r>
            <a:r>
              <a:rPr lang="en-US" dirty="0" smtClean="0"/>
              <a:t> </a:t>
            </a:r>
            <a:r>
              <a:rPr lang="en-US" dirty="0" err="1" smtClean="0"/>
              <a:t>düşünmesini</a:t>
            </a:r>
            <a:r>
              <a:rPr lang="en-US" dirty="0" smtClean="0"/>
              <a:t>, </a:t>
            </a:r>
            <a:r>
              <a:rPr lang="en-US" dirty="0" err="1" smtClean="0"/>
              <a:t>bunları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kullanmasını</a:t>
            </a:r>
            <a:r>
              <a:rPr lang="tr-TR" dirty="0" smtClean="0"/>
              <a:t> </a:t>
            </a:r>
            <a:r>
              <a:rPr lang="en-US" dirty="0" err="1" smtClean="0"/>
              <a:t>öğrenme</a:t>
            </a:r>
            <a:r>
              <a:rPr lang="en-US" dirty="0" smtClean="0"/>
              <a:t>, </a:t>
            </a:r>
            <a:r>
              <a:rPr lang="en-US" dirty="0" err="1" smtClean="0"/>
              <a:t>soyut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r>
              <a:rPr lang="en-US" dirty="0" smtClean="0"/>
              <a:t>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r>
              <a:rPr lang="en-US" dirty="0" smtClean="0"/>
              <a:t> </a:t>
            </a:r>
            <a:r>
              <a:rPr lang="en-US" dirty="0" err="1" smtClean="0"/>
              <a:t>yeteneği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dünyasını</a:t>
            </a:r>
            <a:r>
              <a:rPr lang="en-US" dirty="0" smtClean="0"/>
              <a:t> </a:t>
            </a:r>
            <a:r>
              <a:rPr lang="en-US" dirty="0" err="1" smtClean="0"/>
              <a:t>keşfedip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etmesini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seçme</a:t>
            </a:r>
            <a:r>
              <a:rPr lang="en-US" dirty="0" smtClean="0"/>
              <a:t>, </a:t>
            </a:r>
            <a:r>
              <a:rPr lang="en-US" dirty="0" err="1" smtClean="0"/>
              <a:t>evlenme</a:t>
            </a:r>
            <a:r>
              <a:rPr lang="en-US" dirty="0" smtClean="0"/>
              <a:t>,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kurma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rollere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seçmeye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hayatına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10600" cy="5943600"/>
          </a:xfrm>
        </p:spPr>
        <p:txBody>
          <a:bodyPr/>
          <a:lstStyle/>
          <a:p>
            <a:r>
              <a:rPr lang="en-US" dirty="0" err="1" smtClean="0"/>
              <a:t>Araştırmalar</a:t>
            </a:r>
            <a:r>
              <a:rPr lang="en-US" dirty="0" smtClean="0"/>
              <a:t> </a:t>
            </a:r>
            <a:r>
              <a:rPr lang="en-US" dirty="0" err="1" smtClean="0"/>
              <a:t>ortaöğretimde</a:t>
            </a:r>
            <a:r>
              <a:rPr lang="en-US" dirty="0" smtClean="0"/>
              <a:t> ilk </a:t>
            </a:r>
            <a:r>
              <a:rPr lang="en-US" dirty="0" err="1" smtClean="0"/>
              <a:t>yılın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tr-TR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ortaöğretime</a:t>
            </a:r>
            <a:r>
              <a:rPr lang="en-US" dirty="0" smtClean="0"/>
              <a:t> </a:t>
            </a:r>
            <a:r>
              <a:rPr lang="en-US" dirty="0" err="1" smtClean="0"/>
              <a:t>geçişte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başarıda</a:t>
            </a:r>
            <a:r>
              <a:rPr lang="en-US" dirty="0" smtClean="0"/>
              <a:t> </a:t>
            </a:r>
            <a:r>
              <a:rPr lang="en-US" dirty="0" err="1" smtClean="0"/>
              <a:t>düşme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okula</a:t>
            </a:r>
            <a:r>
              <a:rPr lang="tr-TR" dirty="0" smtClean="0"/>
              <a:t> </a:t>
            </a:r>
            <a:r>
              <a:rPr lang="en-US" dirty="0" err="1" smtClean="0"/>
              <a:t>devamda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durumlarla</a:t>
            </a:r>
            <a:r>
              <a:rPr lang="en-US" dirty="0" smtClean="0"/>
              <a:t> </a:t>
            </a:r>
            <a:r>
              <a:rPr lang="en-US" dirty="0" err="1" smtClean="0"/>
              <a:t>eşleştiğini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Ortaöğretimin</a:t>
            </a:r>
            <a:r>
              <a:rPr lang="en-US" dirty="0" smtClean="0"/>
              <a:t> ilk </a:t>
            </a:r>
            <a:r>
              <a:rPr lang="en-US" dirty="0" err="1" smtClean="0"/>
              <a:t>yılında</a:t>
            </a:r>
            <a:r>
              <a:rPr lang="tr-TR" dirty="0" smtClean="0"/>
              <a:t> </a:t>
            </a:r>
            <a:r>
              <a:rPr lang="en-US" dirty="0" err="1" smtClean="0"/>
              <a:t>okuldan</a:t>
            </a:r>
            <a:r>
              <a:rPr lang="en-US" dirty="0" smtClean="0"/>
              <a:t> </a:t>
            </a:r>
            <a:r>
              <a:rPr lang="en-US" dirty="0" err="1" smtClean="0"/>
              <a:t>uzaklaştırılma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okuldan</a:t>
            </a:r>
            <a:r>
              <a:rPr lang="en-US" dirty="0" smtClean="0"/>
              <a:t> </a:t>
            </a:r>
            <a:r>
              <a:rPr lang="en-US" dirty="0" err="1" smtClean="0"/>
              <a:t>atılma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cezalarının</a:t>
            </a:r>
            <a:r>
              <a:rPr lang="en-US" dirty="0" smtClean="0"/>
              <a:t> </a:t>
            </a:r>
            <a:r>
              <a:rPr lang="en-US" dirty="0" err="1" smtClean="0"/>
              <a:t>verilmesine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açan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tr-TR" dirty="0" smtClean="0"/>
              <a:t> </a:t>
            </a:r>
            <a:r>
              <a:rPr lang="en-US" dirty="0" err="1" smtClean="0"/>
              <a:t>sorunlarının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arttığı</a:t>
            </a:r>
            <a:r>
              <a:rPr lang="en-US" dirty="0" smtClean="0"/>
              <a:t> </a:t>
            </a:r>
            <a:r>
              <a:rPr lang="en-US" dirty="0" err="1" smtClean="0"/>
              <a:t>görülmektedir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sonuçlarına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ortaöğretimden</a:t>
            </a:r>
            <a:r>
              <a:rPr lang="en-US" dirty="0" smtClean="0"/>
              <a:t> </a:t>
            </a:r>
            <a:r>
              <a:rPr lang="en-US" dirty="0" err="1" smtClean="0"/>
              <a:t>mezun</a:t>
            </a:r>
            <a:r>
              <a:rPr lang="tr-TR" dirty="0" smtClean="0"/>
              <a:t> </a:t>
            </a:r>
            <a:r>
              <a:rPr lang="en-US" dirty="0" err="1" smtClean="0"/>
              <a:t>olmadaki</a:t>
            </a:r>
            <a:r>
              <a:rPr lang="en-US" dirty="0" smtClean="0"/>
              <a:t> </a:t>
            </a:r>
            <a:r>
              <a:rPr lang="en-US" dirty="0" err="1" smtClean="0"/>
              <a:t>oranların</a:t>
            </a:r>
            <a:r>
              <a:rPr lang="en-US" dirty="0" smtClean="0"/>
              <a:t> </a:t>
            </a:r>
            <a:r>
              <a:rPr lang="en-US" dirty="0" err="1" smtClean="0"/>
              <a:t>düşmesinde</a:t>
            </a:r>
            <a:r>
              <a:rPr lang="en-US" dirty="0" smtClean="0"/>
              <a:t>,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ortaöğretime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olmamalarının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smtClean="0"/>
              <a:t>9.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yaşadıkları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sorunlarının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bulunmuştur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/>
          </a:bodyPr>
          <a:lstStyle/>
          <a:p>
            <a:r>
              <a:rPr lang="tr-TR" dirty="0" err="1" smtClean="0"/>
              <a:t>O</a:t>
            </a:r>
            <a:r>
              <a:rPr lang="en-US" dirty="0" err="1" smtClean="0"/>
              <a:t>rtaöğretimde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tekrarında</a:t>
            </a:r>
            <a:r>
              <a:rPr lang="en-US" dirty="0" smtClean="0"/>
              <a:t> OECD </a:t>
            </a:r>
            <a:r>
              <a:rPr lang="en-US" dirty="0" err="1" smtClean="0"/>
              <a:t>ortalaması</a:t>
            </a:r>
            <a:r>
              <a:rPr lang="en-US" dirty="0" smtClean="0"/>
              <a:t> %2,2 </a:t>
            </a:r>
            <a:r>
              <a:rPr lang="en-US" dirty="0" err="1" smtClean="0"/>
              <a:t>iken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oran</a:t>
            </a:r>
            <a:r>
              <a:rPr lang="en-US" dirty="0" smtClean="0"/>
              <a:t> </a:t>
            </a:r>
            <a:r>
              <a:rPr lang="en-US" dirty="0" err="1" smtClean="0"/>
              <a:t>İngiltere’de</a:t>
            </a:r>
            <a:r>
              <a:rPr lang="en-US" dirty="0" smtClean="0"/>
              <a:t> %0,7,</a:t>
            </a:r>
            <a:r>
              <a:rPr lang="tr-TR" dirty="0" smtClean="0"/>
              <a:t> </a:t>
            </a:r>
            <a:r>
              <a:rPr lang="en-US" dirty="0" err="1" smtClean="0"/>
              <a:t>Fransa’da</a:t>
            </a:r>
            <a:r>
              <a:rPr lang="en-US" dirty="0" smtClean="0"/>
              <a:t> %1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%10,5’tir. </a:t>
            </a:r>
            <a:r>
              <a:rPr lang="en-US" dirty="0" err="1" smtClean="0"/>
              <a:t>Türkiye’de</a:t>
            </a:r>
            <a:r>
              <a:rPr lang="en-US" dirty="0" smtClean="0"/>
              <a:t> 2010-2011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tr-TR" dirty="0" smtClean="0"/>
              <a:t> </a:t>
            </a:r>
            <a:r>
              <a:rPr lang="en-US" dirty="0" err="1" smtClean="0"/>
              <a:t>tekrarı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sayılarına</a:t>
            </a:r>
            <a:r>
              <a:rPr lang="en-US" dirty="0" smtClean="0"/>
              <a:t> </a:t>
            </a:r>
            <a:r>
              <a:rPr lang="en-US" dirty="0" err="1" smtClean="0"/>
              <a:t>bakıldığında</a:t>
            </a:r>
            <a:r>
              <a:rPr lang="en-US" dirty="0" smtClean="0"/>
              <a:t> </a:t>
            </a:r>
            <a:r>
              <a:rPr lang="en-US" dirty="0" err="1" smtClean="0"/>
              <a:t>ortaöğretime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etmekte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tr-TR" dirty="0" smtClean="0"/>
              <a:t> </a:t>
            </a:r>
            <a:r>
              <a:rPr lang="en-US" dirty="0" err="1" smtClean="0"/>
              <a:t>toplamının</a:t>
            </a:r>
            <a:r>
              <a:rPr lang="en-US" dirty="0" smtClean="0"/>
              <a:t> </a:t>
            </a:r>
            <a:r>
              <a:rPr lang="en-US" dirty="0" err="1" smtClean="0"/>
              <a:t>yaklaşık</a:t>
            </a:r>
            <a:r>
              <a:rPr lang="en-US" dirty="0" smtClean="0"/>
              <a:t> %7’sinin </a:t>
            </a:r>
            <a:r>
              <a:rPr lang="en-US" dirty="0" err="1" smtClean="0"/>
              <a:t>ve</a:t>
            </a:r>
            <a:r>
              <a:rPr lang="en-US" dirty="0" smtClean="0"/>
              <a:t> 9.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%14’ünün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tekrarı</a:t>
            </a:r>
            <a:r>
              <a:rPr lang="en-US" dirty="0" smtClean="0"/>
              <a:t> </a:t>
            </a:r>
            <a:r>
              <a:rPr lang="en-US" dirty="0" err="1" smtClean="0"/>
              <a:t>yaptığı</a:t>
            </a:r>
            <a:r>
              <a:rPr lang="en-US" dirty="0" smtClean="0"/>
              <a:t> </a:t>
            </a:r>
            <a:r>
              <a:rPr lang="en-US" dirty="0" err="1" smtClean="0"/>
              <a:t>görülmektedir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toplamda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tekrarı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9. </a:t>
            </a:r>
            <a:r>
              <a:rPr lang="en-US" dirty="0" err="1" smtClean="0"/>
              <a:t>sınıfların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%73’tür. Bu</a:t>
            </a:r>
            <a:r>
              <a:rPr lang="tr-TR" dirty="0" smtClean="0"/>
              <a:t> </a:t>
            </a:r>
            <a:r>
              <a:rPr lang="en-US" dirty="0" smtClean="0"/>
              <a:t>durum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bize</a:t>
            </a:r>
            <a:r>
              <a:rPr lang="en-US" dirty="0" smtClean="0"/>
              <a:t> </a:t>
            </a:r>
            <a:r>
              <a:rPr lang="en-US" dirty="0" err="1" smtClean="0"/>
              <a:t>ortaöğretimin</a:t>
            </a:r>
            <a:r>
              <a:rPr lang="en-US" dirty="0" smtClean="0"/>
              <a:t> ilk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yani</a:t>
            </a:r>
            <a:r>
              <a:rPr lang="en-US" dirty="0" smtClean="0"/>
              <a:t> 9. </a:t>
            </a:r>
            <a:r>
              <a:rPr lang="en-US" dirty="0" err="1" smtClean="0"/>
              <a:t>sınıfın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gerçekleştireceği</a:t>
            </a:r>
            <a:r>
              <a:rPr lang="tr-TR" dirty="0" smtClean="0"/>
              <a:t> </a:t>
            </a:r>
            <a:r>
              <a:rPr lang="en-US" dirty="0" err="1" smtClean="0"/>
              <a:t>uyumun</a:t>
            </a:r>
            <a:r>
              <a:rPr lang="en-US" dirty="0" smtClean="0"/>
              <a:t> </a:t>
            </a:r>
            <a:r>
              <a:rPr lang="en-US" dirty="0" err="1" smtClean="0"/>
              <a:t>önemini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Millî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genelinde</a:t>
            </a:r>
            <a:r>
              <a:rPr lang="en-US" dirty="0" smtClean="0"/>
              <a:t> 15 </a:t>
            </a:r>
            <a:r>
              <a:rPr lang="en-US" dirty="0" err="1" smtClean="0"/>
              <a:t>ilde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tekrarı</a:t>
            </a:r>
            <a:r>
              <a:rPr lang="en-US" dirty="0" smtClean="0"/>
              <a:t> </a:t>
            </a:r>
            <a:r>
              <a:rPr lang="en-US" dirty="0" err="1" smtClean="0"/>
              <a:t>yapmış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2599 </a:t>
            </a:r>
            <a:r>
              <a:rPr lang="en-US" dirty="0" err="1" smtClean="0"/>
              <a:t>öğrenci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sonuçlarına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tekrarı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%8’i </a:t>
            </a:r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çevresine</a:t>
            </a:r>
            <a:r>
              <a:rPr lang="tr-TR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sağlayamamasını</a:t>
            </a:r>
            <a:r>
              <a:rPr lang="en-US" dirty="0" smtClean="0"/>
              <a:t>, %7’si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parçası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görmeyişini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%6’sı </a:t>
            </a:r>
            <a:r>
              <a:rPr lang="en-US" dirty="0" err="1" smtClean="0"/>
              <a:t>kendini</a:t>
            </a:r>
            <a:r>
              <a:rPr lang="tr-TR" dirty="0" smtClean="0"/>
              <a:t> </a:t>
            </a:r>
            <a:r>
              <a:rPr lang="en-US" dirty="0" err="1" smtClean="0"/>
              <a:t>okulda</a:t>
            </a:r>
            <a:r>
              <a:rPr lang="en-US" dirty="0" smtClean="0"/>
              <a:t> </a:t>
            </a:r>
            <a:r>
              <a:rPr lang="en-US" dirty="0" err="1" smtClean="0"/>
              <a:t>güvende</a:t>
            </a:r>
            <a:r>
              <a:rPr lang="en-US" dirty="0" smtClean="0"/>
              <a:t> </a:t>
            </a:r>
            <a:r>
              <a:rPr lang="en-US" dirty="0" err="1" smtClean="0"/>
              <a:t>hissetmeyişini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tekrarı</a:t>
            </a:r>
            <a:r>
              <a:rPr lang="en-US" dirty="0" smtClean="0"/>
              <a:t> </a:t>
            </a:r>
            <a:r>
              <a:rPr lang="en-US" dirty="0" err="1" smtClean="0"/>
              <a:t>yapmalarının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göstermişlerdir</a:t>
            </a:r>
            <a:r>
              <a:rPr lang="en-US" dirty="0" smtClean="0"/>
              <a:t>. </a:t>
            </a:r>
            <a:r>
              <a:rPr lang="en-US" dirty="0" err="1" smtClean="0"/>
              <a:t>Yine</a:t>
            </a:r>
            <a:r>
              <a:rPr lang="tr-TR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%14’ü </a:t>
            </a:r>
            <a:r>
              <a:rPr lang="en-US" dirty="0" err="1" smtClean="0"/>
              <a:t>öğretmenlerle</a:t>
            </a:r>
            <a:r>
              <a:rPr lang="en-US" dirty="0" smtClean="0"/>
              <a:t>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olmamasını</a:t>
            </a:r>
            <a:r>
              <a:rPr lang="en-US" dirty="0" smtClean="0"/>
              <a:t>, %10’u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yöneticileri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olmamasını</a:t>
            </a:r>
            <a:r>
              <a:rPr lang="en-US" dirty="0" smtClean="0"/>
              <a:t>, %6’sı </a:t>
            </a: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olmamasını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%6’sı </a:t>
            </a:r>
            <a:r>
              <a:rPr lang="en-US" dirty="0" err="1" smtClean="0"/>
              <a:t>arkadaş</a:t>
            </a:r>
            <a:r>
              <a:rPr lang="tr-TR" dirty="0" smtClean="0"/>
              <a:t> </a:t>
            </a:r>
            <a:r>
              <a:rPr lang="en-US" dirty="0" err="1" smtClean="0"/>
              <a:t>bulmakta</a:t>
            </a:r>
            <a:r>
              <a:rPr lang="en-US" dirty="0" smtClean="0"/>
              <a:t> </a:t>
            </a:r>
            <a:r>
              <a:rPr lang="en-US" dirty="0" err="1" smtClean="0"/>
              <a:t>zorluk</a:t>
            </a:r>
            <a:r>
              <a:rPr lang="en-US" dirty="0" smtClean="0"/>
              <a:t> </a:t>
            </a:r>
            <a:r>
              <a:rPr lang="en-US" dirty="0" err="1" smtClean="0"/>
              <a:t>çekmesini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tekrarının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etmişlerdir</a:t>
            </a:r>
            <a:r>
              <a:rPr lang="tr-TR" dirty="0" smtClean="0"/>
              <a:t> (MEB, 2013).</a:t>
            </a:r>
          </a:p>
          <a:p>
            <a:r>
              <a:rPr lang="en-US" dirty="0" err="1" smtClean="0"/>
              <a:t>Ortaöğretim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dünyada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Türkiye’de</a:t>
            </a:r>
            <a:r>
              <a:rPr lang="en-US" dirty="0" smtClean="0"/>
              <a:t> de </a:t>
            </a:r>
            <a:r>
              <a:rPr lang="en-US" dirty="0" err="1" smtClean="0"/>
              <a:t>karşılaşılan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tr-TR" dirty="0" smtClean="0"/>
              <a:t> 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terkidir</a:t>
            </a:r>
            <a:r>
              <a:rPr lang="en-US" dirty="0" smtClean="0"/>
              <a:t>. 2012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verilerine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okuldan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ayrılma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</a:t>
            </a:r>
            <a:r>
              <a:rPr lang="en-US" dirty="0" err="1" smtClean="0"/>
              <a:t>Almanya’da</a:t>
            </a:r>
            <a:r>
              <a:rPr lang="en-US" dirty="0" smtClean="0"/>
              <a:t> %11, </a:t>
            </a:r>
            <a:r>
              <a:rPr lang="en-US" dirty="0" err="1" smtClean="0"/>
              <a:t>Fransa’da</a:t>
            </a:r>
            <a:r>
              <a:rPr lang="tr-TR" dirty="0" smtClean="0"/>
              <a:t> </a:t>
            </a:r>
            <a:r>
              <a:rPr lang="en-US" dirty="0" smtClean="0"/>
              <a:t>%12, </a:t>
            </a:r>
            <a:r>
              <a:rPr lang="en-US" dirty="0" err="1" smtClean="0"/>
              <a:t>İspanya’da</a:t>
            </a:r>
            <a:r>
              <a:rPr lang="en-US" dirty="0" smtClean="0"/>
              <a:t> %25, </a:t>
            </a:r>
            <a:r>
              <a:rPr lang="en-US" dirty="0" err="1" smtClean="0"/>
              <a:t>Çek</a:t>
            </a:r>
            <a:r>
              <a:rPr lang="en-US" dirty="0" smtClean="0"/>
              <a:t> </a:t>
            </a:r>
            <a:r>
              <a:rPr lang="en-US" dirty="0" err="1" smtClean="0"/>
              <a:t>Cumhuriyeti’nde</a:t>
            </a:r>
            <a:r>
              <a:rPr lang="en-US" dirty="0" smtClean="0"/>
              <a:t> %6,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Birliğine</a:t>
            </a:r>
            <a:r>
              <a:rPr lang="en-US" dirty="0" smtClean="0"/>
              <a:t> </a:t>
            </a:r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genelinde</a:t>
            </a:r>
            <a:r>
              <a:rPr lang="en-US" dirty="0" smtClean="0"/>
              <a:t> %13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%40’tır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534400" cy="6096000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3) Okula Uyum Sürecini Etkileyen Faktörler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süreçte</a:t>
            </a:r>
            <a:r>
              <a:rPr lang="en-US" dirty="0" smtClean="0"/>
              <a:t> </a:t>
            </a:r>
            <a:r>
              <a:rPr lang="en-US" dirty="0" err="1" smtClean="0"/>
              <a:t>birbirleri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etkileşimli</a:t>
            </a:r>
            <a:r>
              <a:rPr lang="tr-TR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, </a:t>
            </a:r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r>
              <a:rPr lang="en-US" dirty="0" smtClean="0"/>
              <a:t>, </a:t>
            </a:r>
            <a:r>
              <a:rPr lang="en-US" dirty="0" err="1" smtClean="0"/>
              <a:t>akran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A</a:t>
            </a:r>
            <a:r>
              <a:rPr lang="en-US" dirty="0" err="1" smtClean="0"/>
              <a:t>nneye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aileye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bağımlı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tr-TR" dirty="0" err="1"/>
              <a:t>A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/>
              <a:t>baba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tr-TR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 smtClean="0"/>
              <a:t>farklılıkları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tr-TR" dirty="0" err="1"/>
              <a:t>A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tr-TR" dirty="0" smtClean="0"/>
              <a:t>e</a:t>
            </a:r>
            <a:r>
              <a:rPr lang="en-US" dirty="0" err="1" smtClean="0"/>
              <a:t>konomik</a:t>
            </a:r>
            <a:r>
              <a:rPr lang="en-US" dirty="0" smtClean="0"/>
              <a:t> </a:t>
            </a:r>
            <a:r>
              <a:rPr lang="en-US" dirty="0" err="1" smtClean="0"/>
              <a:t>sıkıntılar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tr-TR" dirty="0" err="1"/>
              <a:t>A</a:t>
            </a:r>
            <a:r>
              <a:rPr lang="en-US" dirty="0" err="1" smtClean="0"/>
              <a:t>ilede</a:t>
            </a:r>
            <a:r>
              <a:rPr lang="en-US" dirty="0" smtClean="0"/>
              <a:t> </a:t>
            </a:r>
            <a:r>
              <a:rPr lang="en-US" dirty="0" err="1" smtClean="0"/>
              <a:t>kayıp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tr-TR" dirty="0" smtClean="0"/>
              <a:t>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yaşanması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tr-TR" dirty="0" err="1"/>
              <a:t>A</a:t>
            </a:r>
            <a:r>
              <a:rPr lang="en-US" dirty="0" err="1" smtClean="0"/>
              <a:t>nne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babanın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 </a:t>
            </a:r>
            <a:r>
              <a:rPr lang="en-US" dirty="0" err="1" smtClean="0"/>
              <a:t>anne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baba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problemler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tr-TR" dirty="0" err="1"/>
              <a:t>A</a:t>
            </a:r>
            <a:r>
              <a:rPr lang="en-US" dirty="0" err="1" smtClean="0"/>
              <a:t>ilenin</a:t>
            </a:r>
            <a:r>
              <a:rPr lang="tr-TR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değiştirmesi</a:t>
            </a:r>
            <a:endParaRPr lang="tr-TR" dirty="0" smtClean="0"/>
          </a:p>
          <a:p>
            <a:r>
              <a:rPr lang="tr-TR" dirty="0" err="1"/>
              <a:t>Ö</a:t>
            </a:r>
            <a:r>
              <a:rPr lang="en-US" dirty="0" err="1" smtClean="0"/>
              <a:t>ğrenci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tr-TR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 smtClean="0"/>
              <a:t>uyumunu</a:t>
            </a:r>
            <a:r>
              <a:rPr lang="en-US" dirty="0" smtClean="0"/>
              <a:t> </a:t>
            </a:r>
            <a:r>
              <a:rPr lang="en-US" dirty="0" err="1" smtClean="0"/>
              <a:t>güçleştirebilmektedir</a:t>
            </a:r>
            <a:r>
              <a:rPr lang="tr-TR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161</TotalTime>
  <Words>1362</Words>
  <Application>Microsoft Office PowerPoint</Application>
  <PresentationFormat>Ekran Gösterisi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Hisse Senedi</vt:lpstr>
      <vt:lpstr>ORTAÖĞRETİME UYUM PROGRAMI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ORTAÖĞRETİME UYUM PROGRAMI</dc:title>
  <dc:creator>picosoft</dc:creator>
  <cp:lastModifiedBy>rehberlik</cp:lastModifiedBy>
  <cp:revision>26</cp:revision>
  <dcterms:created xsi:type="dcterms:W3CDTF">2018-09-02T18:43:28Z</dcterms:created>
  <dcterms:modified xsi:type="dcterms:W3CDTF">2021-03-25T09:21:01Z</dcterms:modified>
</cp:coreProperties>
</file>