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64" r:id="rId5"/>
    <p:sldId id="265" r:id="rId6"/>
    <p:sldId id="266" r:id="rId7"/>
    <p:sldId id="267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A4988A-406C-4F3F-921B-583482A8161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50D893-C9DB-44D4-A545-0E9692B5F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Esenyurt</a:t>
            </a:r>
            <a:r>
              <a:rPr lang="tr-TR" dirty="0" smtClean="0"/>
              <a:t> Kıraç Anadolu Lisesi </a:t>
            </a:r>
          </a:p>
          <a:p>
            <a:r>
              <a:rPr lang="tr-TR" dirty="0" smtClean="0"/>
              <a:t>Rehberlik Öğretmeni</a:t>
            </a:r>
          </a:p>
          <a:p>
            <a:r>
              <a:rPr lang="tr-TR" dirty="0" smtClean="0"/>
              <a:t>Yusuf  UYSAL</a:t>
            </a: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ZAMAN YÖNETİMİ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686800" cy="6248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I)</a:t>
            </a:r>
            <a:r>
              <a:rPr lang="tr-TR" sz="3200" dirty="0" smtClean="0"/>
              <a:t> Okuduklarınızın özünü ve ana fikrini anlamaya çalışın.</a:t>
            </a:r>
          </a:p>
          <a:p>
            <a:pPr marL="571500" indent="-57150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i)</a:t>
            </a:r>
            <a:r>
              <a:rPr lang="tr-TR" sz="3200" dirty="0" smtClean="0"/>
              <a:t>Okuduğunuzda önemli yerlerin altını çizin.</a:t>
            </a:r>
          </a:p>
          <a:p>
            <a:pPr marL="571500" indent="-57150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j)</a:t>
            </a:r>
            <a:r>
              <a:rPr lang="tr-TR" sz="3200" dirty="0" smtClean="0"/>
              <a:t>Çalışmanız için kendinize özel bir çevre yaratın. Sevdiğiniz renkleri odanızda  kullanabilirsiniz</a:t>
            </a:r>
          </a:p>
          <a:p>
            <a:pPr marL="571500" indent="-57150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k) </a:t>
            </a:r>
            <a:r>
              <a:rPr lang="tr-TR" sz="3200" dirty="0" smtClean="0"/>
              <a:t>Anımsatıcılar kullanın. Yapmanız gereken bir işi yapamadığınızda o durumla ilgili not yazın ve karşılaşabileceğiniz olumsuz sonuçları görün.</a:t>
            </a:r>
          </a:p>
          <a:p>
            <a:pPr marL="571500" indent="-57150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l) </a:t>
            </a:r>
            <a:r>
              <a:rPr lang="tr-TR" sz="3200" dirty="0" smtClean="0"/>
              <a:t>Bölük bölük yaklaşımını benimsemek. Belirli bir basamağa çıkmadıkça diğer basamakları çıkamayabilir ve göremeyebilirsiniz</a:t>
            </a:r>
          </a:p>
          <a:p>
            <a:pPr marL="571500" indent="-571500">
              <a:buAutoNum type="romanLcParenR"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m) Hiçbir şey yapmak istemiyorsanız, yalnızca oturun duvara bakın, bir süre sonra sıkılıp işinize geri dönersiniz.</a:t>
            </a:r>
          </a:p>
          <a:p>
            <a:pPr>
              <a:buNone/>
            </a:pPr>
            <a:r>
              <a:rPr lang="tr-TR" dirty="0" smtClean="0"/>
              <a:t>n) Zihinsel olarak daha uyanık olduğunuz zamanlarda daha karmaşık zihinsel işlem gerektiren faaliyetleri yapın, yorgun olduğunuz zamanlar da ise daha çok evrak işleri yapılabilir.</a:t>
            </a:r>
          </a:p>
          <a:p>
            <a:pPr>
              <a:buNone/>
            </a:pPr>
            <a:r>
              <a:rPr lang="tr-TR" dirty="0" smtClean="0"/>
              <a:t>o) Yaptığınız bir takım işlerin ‘’ciddi’’ ve zor işlerin eğlendirici bir yönünü bulmaya çalışın. Bu durum daha çok zevk almamıza ve üretken olmamıza katkı sunar.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BAŞLAMADIKÇA KAYBEDECEĞİNİZ EN ÖNEMLİ ŞEY ZAMAN OLACAKTIR…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dirty="0" smtClean="0"/>
              <a:t>ZAMAN KAVRAMI;</a:t>
            </a:r>
          </a:p>
          <a:p>
            <a:pPr>
              <a:buFontTx/>
              <a:buChar char="-"/>
            </a:pPr>
            <a:r>
              <a:rPr lang="tr-TR" dirty="0" smtClean="0"/>
              <a:t>Üretilemeyen,</a:t>
            </a:r>
          </a:p>
          <a:p>
            <a:pPr>
              <a:buFontTx/>
              <a:buChar char="-"/>
            </a:pPr>
            <a:r>
              <a:rPr lang="tr-TR" dirty="0" smtClean="0"/>
              <a:t>İki defa kullanılamayan,</a:t>
            </a:r>
          </a:p>
          <a:p>
            <a:pPr>
              <a:buFontTx/>
              <a:buChar char="-"/>
            </a:pPr>
            <a:r>
              <a:rPr lang="tr-TR" dirty="0" smtClean="0"/>
              <a:t>Durdurulamayan,</a:t>
            </a:r>
          </a:p>
          <a:p>
            <a:pPr>
              <a:buFontTx/>
              <a:buChar char="-"/>
            </a:pPr>
            <a:r>
              <a:rPr lang="tr-TR" dirty="0" smtClean="0"/>
              <a:t>Uzatılamayan,</a:t>
            </a:r>
          </a:p>
          <a:p>
            <a:pPr>
              <a:buFontTx/>
              <a:buChar char="-"/>
            </a:pPr>
            <a:r>
              <a:rPr lang="tr-TR" dirty="0" smtClean="0"/>
              <a:t>Geri getirilemeyen,</a:t>
            </a:r>
          </a:p>
          <a:p>
            <a:pPr>
              <a:buFontTx/>
              <a:buChar char="-"/>
            </a:pPr>
            <a:r>
              <a:rPr lang="tr-TR" dirty="0" smtClean="0"/>
              <a:t>Depolanamayan,</a:t>
            </a:r>
          </a:p>
          <a:p>
            <a:pPr>
              <a:buFontTx/>
              <a:buChar char="-"/>
            </a:pPr>
            <a:r>
              <a:rPr lang="tr-TR" dirty="0" smtClean="0"/>
              <a:t>Onarılamayan,</a:t>
            </a:r>
          </a:p>
          <a:p>
            <a:pPr>
              <a:buFontTx/>
              <a:buChar char="-"/>
            </a:pPr>
            <a:r>
              <a:rPr lang="tr-TR" dirty="0" smtClean="0"/>
              <a:t>Devredilemeyen,</a:t>
            </a:r>
          </a:p>
          <a:p>
            <a:pPr>
              <a:buFontTx/>
              <a:buChar char="-"/>
            </a:pPr>
            <a:r>
              <a:rPr lang="tr-TR" dirty="0" smtClean="0"/>
              <a:t>Herkesin eşit kullandığı,</a:t>
            </a:r>
          </a:p>
          <a:p>
            <a:pPr>
              <a:buFontTx/>
              <a:buChar char="-"/>
            </a:pPr>
            <a:r>
              <a:rPr lang="tr-TR" dirty="0" smtClean="0"/>
              <a:t>Boşa Harcanabilen,</a:t>
            </a:r>
          </a:p>
          <a:p>
            <a:pPr>
              <a:buFontTx/>
              <a:buChar char="-"/>
            </a:pPr>
            <a:r>
              <a:rPr lang="tr-TR" dirty="0" smtClean="0"/>
              <a:t>Değerlendirilebilen,</a:t>
            </a:r>
          </a:p>
          <a:p>
            <a:pPr>
              <a:buFontTx/>
              <a:buChar char="-"/>
            </a:pPr>
            <a:r>
              <a:rPr lang="tr-TR" dirty="0" smtClean="0"/>
              <a:t>Planlanabilen,</a:t>
            </a:r>
          </a:p>
          <a:p>
            <a:pPr>
              <a:buFontTx/>
              <a:buChar char="-"/>
            </a:pPr>
            <a:r>
              <a:rPr lang="tr-TR" dirty="0" smtClean="0"/>
              <a:t>Ölçülebilen, </a:t>
            </a:r>
          </a:p>
          <a:p>
            <a:pPr>
              <a:buFontTx/>
              <a:buChar char="-"/>
            </a:pPr>
            <a:r>
              <a:rPr lang="tr-TR" dirty="0" smtClean="0"/>
              <a:t>Hesaplanabilen </a:t>
            </a:r>
          </a:p>
          <a:p>
            <a:pPr>
              <a:buNone/>
            </a:pPr>
            <a:r>
              <a:rPr lang="tr-TR" dirty="0" smtClean="0"/>
              <a:t>                                                                                         “Bir Şeydir.”</a:t>
            </a:r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400800"/>
          </a:xfrm>
        </p:spPr>
        <p:txBody>
          <a:bodyPr>
            <a:noAutofit/>
          </a:bodyPr>
          <a:lstStyle/>
          <a:p>
            <a:r>
              <a:rPr lang="tr-TR" sz="3600" dirty="0" smtClean="0"/>
              <a:t>Bir yılın değerini anlamak için, sınıfta kalan bir öğrenciye sorun;</a:t>
            </a:r>
          </a:p>
          <a:p>
            <a:r>
              <a:rPr lang="tr-TR" sz="3600" dirty="0" smtClean="0"/>
              <a:t>Bir ayın değerini anlamak için, erken doğum yapan bir anneye sorun;</a:t>
            </a:r>
          </a:p>
          <a:p>
            <a:r>
              <a:rPr lang="tr-TR" sz="3600" dirty="0" smtClean="0"/>
              <a:t>Bir haftanın değerini anlamak için, haftalık bir derginin yayın yönetmenine sorun;</a:t>
            </a:r>
          </a:p>
          <a:p>
            <a:r>
              <a:rPr lang="tr-TR" sz="3600" dirty="0" smtClean="0"/>
              <a:t>Bir saniyenin değerini anlamak için, trafik kazasından yeni kurtulan birine sorun;</a:t>
            </a:r>
          </a:p>
          <a:p>
            <a:r>
              <a:rPr lang="tr-TR" sz="3600" dirty="0" smtClean="0"/>
              <a:t>Bir salisenin değerini anlamak için, 100m koşusunda Olimpiyat madalyası alan bir sporcuya sorun.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5257800" y="1143000"/>
            <a:ext cx="1143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2. </a:t>
            </a:r>
            <a:r>
              <a:rPr lang="tr-TR" sz="1400" b="1" dirty="0" smtClean="0">
                <a:solidFill>
                  <a:schemeClr val="tx1"/>
                </a:solidFill>
              </a:rPr>
              <a:t>KARE</a:t>
            </a:r>
          </a:p>
          <a:p>
            <a:pPr algn="ctr"/>
            <a:r>
              <a:rPr lang="tr-TR" sz="1400" dirty="0" smtClean="0"/>
              <a:t>ODAK NOKTASI ÖNEMLİ İŞLER</a:t>
            </a:r>
            <a:endParaRPr lang="en-US" sz="1400" dirty="0"/>
          </a:p>
        </p:txBody>
      </p:sp>
      <p:sp>
        <p:nvSpPr>
          <p:cNvPr id="7" name="6 Dikdörtgen"/>
          <p:cNvSpPr/>
          <p:nvPr/>
        </p:nvSpPr>
        <p:spPr>
          <a:xfrm>
            <a:off x="1371600" y="3962400"/>
            <a:ext cx="1143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tx1"/>
                </a:solidFill>
              </a:rPr>
              <a:t>3. KARE </a:t>
            </a:r>
            <a:r>
              <a:rPr lang="tr-TR" sz="1400" dirty="0" smtClean="0"/>
              <a:t>ÖNEMLİ GÖRÜNEN ÖNEMSİZ </a:t>
            </a:r>
            <a:r>
              <a:rPr lang="tr-TR" dirty="0" smtClean="0"/>
              <a:t>İŞLER</a:t>
            </a:r>
            <a:endParaRPr lang="en-US" dirty="0"/>
          </a:p>
        </p:txBody>
      </p:sp>
      <p:sp>
        <p:nvSpPr>
          <p:cNvPr id="8" name="7 Dikdörtgen"/>
          <p:cNvSpPr/>
          <p:nvPr/>
        </p:nvSpPr>
        <p:spPr>
          <a:xfrm>
            <a:off x="5410200" y="4038600"/>
            <a:ext cx="1143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4. KARE </a:t>
            </a:r>
            <a:r>
              <a:rPr lang="tr-TR" sz="1400" dirty="0" smtClean="0"/>
              <a:t>LÜZUMSUZ</a:t>
            </a:r>
            <a:r>
              <a:rPr lang="tr-TR" dirty="0" smtClean="0"/>
              <a:t> </a:t>
            </a:r>
          </a:p>
          <a:p>
            <a:pPr algn="ctr"/>
            <a:r>
              <a:rPr lang="tr-TR" dirty="0" smtClean="0"/>
              <a:t>İŞLER</a:t>
            </a:r>
            <a:endParaRPr lang="en-US" dirty="0"/>
          </a:p>
        </p:txBody>
      </p:sp>
      <p:sp>
        <p:nvSpPr>
          <p:cNvPr id="4" name="3 Dikdörtgen"/>
          <p:cNvSpPr/>
          <p:nvPr/>
        </p:nvSpPr>
        <p:spPr>
          <a:xfrm>
            <a:off x="1524000" y="1066800"/>
            <a:ext cx="1143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1. KARE </a:t>
            </a:r>
            <a:r>
              <a:rPr lang="tr-TR" dirty="0" smtClean="0"/>
              <a:t>ACİL İŞLER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Ertelemeyle İlgili Sık Karşılaşılan Ussallaştırmalar:</a:t>
            </a:r>
          </a:p>
          <a:p>
            <a:pPr>
              <a:buFontTx/>
              <a:buChar char="-"/>
            </a:pPr>
            <a:r>
              <a:rPr lang="tr-TR" dirty="0" smtClean="0"/>
              <a:t>Zorlandığım zaman yapmak benim için daha kolay… Bu yüzden iyice zorlanana kadar erteleyeceğim, sonra yapmak benim için daha kolay.</a:t>
            </a:r>
          </a:p>
          <a:p>
            <a:pPr>
              <a:buFontTx/>
              <a:buChar char="-"/>
            </a:pPr>
            <a:r>
              <a:rPr lang="tr-TR" dirty="0" smtClean="0"/>
              <a:t>İşi nasıl iyi yapacağımı bilmiyorum. Nasıl iyi yapacağımı bilene dek bekleyeceğim.</a:t>
            </a:r>
          </a:p>
          <a:p>
            <a:pPr>
              <a:buNone/>
            </a:pPr>
            <a:r>
              <a:rPr lang="tr-TR" dirty="0" smtClean="0"/>
              <a:t>* Böyle bir durumda beklemeniz için haklı bir neden yoktur.  Nasıl başlayacağınızı bilmiyorsanız hemen başlayarak öğrenmek adına adım atabilirsiniz.</a:t>
            </a:r>
          </a:p>
          <a:p>
            <a:pPr>
              <a:buFontTx/>
              <a:buChar char="-"/>
            </a:pPr>
            <a:r>
              <a:rPr lang="tr-TR" dirty="0" smtClean="0"/>
              <a:t>Bu işi havamda olduğum zaman daha kolay yaparım. Bu yüzden o zamana kadar bekleyip, sonra yapacağım.</a:t>
            </a:r>
          </a:p>
          <a:p>
            <a:pPr>
              <a:buNone/>
            </a:pPr>
            <a:r>
              <a:rPr lang="tr-TR" dirty="0" smtClean="0"/>
              <a:t>* Bu gibi durumlarda işi en kısa sürede yapmakta fayda var. Aksi takdirde, derslerin yoğun olduğu zamanlarda sorumluluğunuzu yerine getirmek için zaman bulamayabilirsiniz.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tr-TR" dirty="0" smtClean="0"/>
              <a:t>Bu işi geciktirmem dünyanın sonu değil, geciktirirsem de </a:t>
            </a:r>
            <a:r>
              <a:rPr lang="tr-TR" dirty="0" smtClean="0"/>
              <a:t>çok </a:t>
            </a:r>
            <a:r>
              <a:rPr lang="tr-TR" dirty="0" smtClean="0"/>
              <a:t>büyük bir şey olmaz.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Evet belki olmaz; fakat eğer bu işi yapmazsan bir başkası mağdur olabilir.  Ayrıca siz bu işi her şeyden önemli olmadığı için değil; kendi içinde önem taşıdığı için yapıyorsunuz.</a:t>
            </a:r>
          </a:p>
          <a:p>
            <a:pPr>
              <a:buFontTx/>
              <a:buChar char="-"/>
            </a:pPr>
            <a:r>
              <a:rPr lang="tr-TR" dirty="0" smtClean="0"/>
              <a:t>Bir kez son dakika yapmıştım ve bu işe yaradı, niye aynı biçimde yapmayayım ki?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O zaman gerçekten işe yaradı mı yoksa günü mü kurtardı?  O zaman bu, işe yaramış bile olsa daha önce başlasanız daha iyi yapamaz mıydınız? Diye düşünmek gerekir.</a:t>
            </a:r>
          </a:p>
          <a:p>
            <a:pPr>
              <a:buFontTx/>
              <a:buChar char="-"/>
            </a:pPr>
            <a:r>
              <a:rPr lang="tr-TR" dirty="0" smtClean="0"/>
              <a:t>Hemen yapmaktansa, son dakikada yaparak daha az zaman ve iş gücü harcamış olurum.</a:t>
            </a:r>
          </a:p>
          <a:p>
            <a:pPr>
              <a:buNone/>
            </a:pPr>
            <a:r>
              <a:rPr lang="tr-TR" dirty="0" smtClean="0"/>
              <a:t>* Böyle bir durumda son anda yapmanın kaygı yaratacağı ortadadır. Ayrıca koşuşturma durumunda olunacağı için yapılan işten de zevk alınmayacaktır.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610600" cy="647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ERTELEME DURUMUNU ENGELLEME BASAMAKLARI: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Durun: </a:t>
            </a:r>
            <a:r>
              <a:rPr lang="tr-TR" dirty="0" smtClean="0"/>
              <a:t>Erteleme işlemini durdurma isteğinizi kendi kendinize vurgulayın.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İtkinize Karşı Koyun:  </a:t>
            </a:r>
            <a:r>
              <a:rPr lang="tr-TR" dirty="0" smtClean="0"/>
              <a:t>İkinci adım erteleme eylemlerinizi durdurmaktır. Burada </a:t>
            </a:r>
            <a:r>
              <a:rPr lang="tr-TR" dirty="0" err="1" smtClean="0"/>
              <a:t>özkaynaklarınızı</a:t>
            </a:r>
            <a:r>
              <a:rPr lang="tr-TR" dirty="0" smtClean="0"/>
              <a:t> kullanmanız gerekir.  Hayatta çeşitli dürtülerinizi kontrol edebiliyorsunuz. Bunu da yapabilirsiniz.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İç Konuşmanızı Yakalayın:  </a:t>
            </a:r>
            <a:r>
              <a:rPr lang="tr-TR" dirty="0" smtClean="0"/>
              <a:t>Ertelemek için hangi bahaneye sığınıyorsunuz? Bunu tespit edin.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Uslamlayın:  </a:t>
            </a:r>
            <a:r>
              <a:rPr lang="tr-TR" dirty="0" smtClean="0"/>
              <a:t>Bu erteleme sebebini hangi </a:t>
            </a:r>
            <a:r>
              <a:rPr lang="tr-TR" dirty="0" err="1" smtClean="0"/>
              <a:t>rasyonelitede</a:t>
            </a:r>
            <a:r>
              <a:rPr lang="tr-TR" dirty="0" smtClean="0"/>
              <a:t>  ele alıyorsun?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Yeni Bir Tepki Geliştirin: </a:t>
            </a:r>
            <a:r>
              <a:rPr lang="tr-TR" dirty="0" smtClean="0"/>
              <a:t>Kendinize “hemen şimdi yap” yönergesini kullanınız. Burada ana konu </a:t>
            </a:r>
            <a:r>
              <a:rPr lang="tr-TR" dirty="0" smtClean="0"/>
              <a:t>ertelemek </a:t>
            </a:r>
            <a:r>
              <a:rPr lang="tr-TR" dirty="0" smtClean="0"/>
              <a:t>değil; “nasıl başlayabilirim?” olmalıdır.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Uyarlayın: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 fontScale="92500" lnSpcReduction="20000"/>
          </a:bodyPr>
          <a:lstStyle/>
          <a:p>
            <a:pPr marL="514350" indent="-514350" algn="ctr"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ZAMANI ETKİN KULLANMAK ADINA ÖNERİLER</a:t>
            </a:r>
            <a:endParaRPr lang="tr-TR" sz="3600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a</a:t>
            </a:r>
            <a:r>
              <a:rPr lang="tr-TR" sz="3600" dirty="0" smtClean="0">
                <a:solidFill>
                  <a:srgbClr val="FF0000"/>
                </a:solidFill>
              </a:rPr>
              <a:t>) </a:t>
            </a:r>
            <a:r>
              <a:rPr lang="tr-TR" sz="3600" dirty="0" smtClean="0"/>
              <a:t>Önceliklerinizi </a:t>
            </a:r>
            <a:r>
              <a:rPr lang="tr-TR" sz="3600" dirty="0" smtClean="0"/>
              <a:t>doğru belirleyin ve önce onların üzerinde çalışın.</a:t>
            </a:r>
          </a:p>
          <a:p>
            <a:pPr marL="514350" indent="-514350">
              <a:buFontTx/>
              <a:buChar char="-"/>
            </a:pPr>
            <a:r>
              <a:rPr lang="tr-TR" sz="3600" dirty="0" smtClean="0"/>
              <a:t>Özellikle derslerde eksik kalınan konulara öncelik verilmeli</a:t>
            </a:r>
          </a:p>
          <a:p>
            <a:pPr marL="514350" indent="-514350"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b) </a:t>
            </a:r>
            <a:r>
              <a:rPr lang="tr-TR" sz="3600" dirty="0" smtClean="0"/>
              <a:t>Sürekli olarak önceliklerinizi ve aldığınız yolu değerlendirin, bunları yeniden gözden geçirin,</a:t>
            </a:r>
          </a:p>
          <a:p>
            <a:pPr marL="514350" indent="-514350"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c) </a:t>
            </a:r>
            <a:r>
              <a:rPr lang="tr-TR" sz="3600" dirty="0" smtClean="0"/>
              <a:t>Yeni öncelikler ortaya çıkınca, bunların üstesinden gelmek için hemen davranın. Başlamak bitirmenin yarısıdır.</a:t>
            </a:r>
          </a:p>
          <a:p>
            <a:pPr marL="514350" indent="-514350"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d) </a:t>
            </a:r>
            <a:r>
              <a:rPr lang="tr-TR" sz="3600" dirty="0" smtClean="0"/>
              <a:t>Yapmaktan hoşlanmadığınız işleri ilk önce yapın. Bunu yapınca üzerinizden nasıl bir yük kalkacağını düşünmek </a:t>
            </a:r>
            <a:r>
              <a:rPr lang="tr-TR" sz="3600" dirty="0" smtClean="0"/>
              <a:t>sizi </a:t>
            </a:r>
            <a:r>
              <a:rPr lang="tr-TR" sz="3600" dirty="0" smtClean="0"/>
              <a:t>cesaretlendirecektir</a:t>
            </a:r>
          </a:p>
          <a:p>
            <a:pPr marL="514350" indent="-514350">
              <a:buNone/>
            </a:pPr>
            <a:endParaRPr lang="tr-TR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86868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e) </a:t>
            </a:r>
            <a:r>
              <a:rPr lang="tr-TR" sz="3200" dirty="0" smtClean="0"/>
              <a:t>Çalışırken kendimizi dış etkenlerden (</a:t>
            </a:r>
            <a:r>
              <a:rPr lang="tr-TR" sz="3200" dirty="0" err="1" smtClean="0"/>
              <a:t>tv</a:t>
            </a:r>
            <a:r>
              <a:rPr lang="tr-TR" sz="3200" dirty="0" smtClean="0"/>
              <a:t>, cep telefonu vb.) uzak tutmalıyız.</a:t>
            </a:r>
          </a:p>
          <a:p>
            <a:pPr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f) </a:t>
            </a:r>
            <a:r>
              <a:rPr lang="tr-TR" sz="3200" dirty="0" smtClean="0"/>
              <a:t>Yinelemek zorunda olduğunuz etkinlikler için önceden belirlediğimiz zamanlar ayırın.</a:t>
            </a:r>
          </a:p>
          <a:p>
            <a:pPr>
              <a:buNone/>
            </a:pPr>
            <a:r>
              <a:rPr lang="tr-TR" sz="3200" dirty="0" smtClean="0"/>
              <a:t>Ör: Günlük alışverişleriniz için </a:t>
            </a:r>
            <a:r>
              <a:rPr lang="tr-TR" sz="3200" dirty="0" err="1" smtClean="0"/>
              <a:t>avmlerin</a:t>
            </a:r>
            <a:r>
              <a:rPr lang="tr-TR" sz="3200" dirty="0" smtClean="0"/>
              <a:t> boş olduğu zamanlarda alışveriş yapmak.</a:t>
            </a:r>
          </a:p>
          <a:p>
            <a:pPr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g) </a:t>
            </a:r>
            <a:r>
              <a:rPr lang="tr-TR" sz="3200" dirty="0" smtClean="0"/>
              <a:t>Yapılacak şeyleri düzenli bir program haline getirin. Bunları bilgisayara ya da ajandaya yazabiliriz.</a:t>
            </a:r>
          </a:p>
          <a:p>
            <a:pPr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h) </a:t>
            </a:r>
            <a:r>
              <a:rPr lang="tr-TR" sz="3200" dirty="0" smtClean="0"/>
              <a:t>Düzenli olarak bulundurmanız gereken eşyalarınızı el altında bulundurun. Ör: Anahtarları kolay bulabileceğiniz yere koymak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270</TotalTime>
  <Words>769</Words>
  <Application>Microsoft Office PowerPoint</Application>
  <PresentationFormat>Ekran Gösterisi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Hisse Senedi</vt:lpstr>
      <vt:lpstr> ZAMAN YÖNETİMİ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ZAMAN YÖNETİMİ </dc:title>
  <dc:creator>picosoft</dc:creator>
  <cp:lastModifiedBy>rehberlik</cp:lastModifiedBy>
  <cp:revision>29</cp:revision>
  <dcterms:created xsi:type="dcterms:W3CDTF">2017-09-12T17:48:11Z</dcterms:created>
  <dcterms:modified xsi:type="dcterms:W3CDTF">2020-11-23T09:41:27Z</dcterms:modified>
</cp:coreProperties>
</file>