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EC43C3-43E5-417B-ABEA-CEE3223F78AF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E29489B-3743-434E-A995-A052FE1FC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/>
          </a:bodyPr>
          <a:lstStyle/>
          <a:p>
            <a:endParaRPr lang="tr-TR" sz="8800" dirty="0" smtClean="0"/>
          </a:p>
          <a:p>
            <a:r>
              <a:rPr lang="tr-TR" sz="8800" dirty="0" smtClean="0"/>
              <a:t>YAS PSİKOLOJİSİNİ ANLAYABİLMEK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763000" cy="6400800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Yas Sürecini Etkileyen Faktörler</a:t>
            </a:r>
          </a:p>
          <a:p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kimliği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Ardışık olaylar sebep-sonuç ilişkisi (ör:babam anneme bağırdı; ertesi gün annem kaza yaptı.)</a:t>
            </a:r>
            <a:endParaRPr lang="en-US" dirty="0" smtClean="0"/>
          </a:p>
          <a:p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aralarındaki</a:t>
            </a:r>
            <a:r>
              <a:rPr lang="en-US" dirty="0" smtClean="0"/>
              <a:t> </a:t>
            </a:r>
            <a:r>
              <a:rPr lang="en-US" dirty="0" err="1" smtClean="0"/>
              <a:t>ilişkinin</a:t>
            </a:r>
            <a:r>
              <a:rPr lang="en-US" dirty="0" smtClean="0"/>
              <a:t> </a:t>
            </a:r>
            <a:r>
              <a:rPr lang="en-US" dirty="0" err="1" smtClean="0"/>
              <a:t>doğası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Ölüm</a:t>
            </a:r>
            <a:r>
              <a:rPr lang="en-US" dirty="0" smtClean="0"/>
              <a:t> </a:t>
            </a:r>
            <a:r>
              <a:rPr lang="en-US" dirty="0" err="1" smtClean="0"/>
              <a:t>şekli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Geçmiş</a:t>
            </a:r>
            <a:r>
              <a:rPr lang="en-US" dirty="0" smtClean="0"/>
              <a:t> </a:t>
            </a:r>
            <a:r>
              <a:rPr lang="en-US" dirty="0" err="1" smtClean="0"/>
              <a:t>kayıpların</a:t>
            </a:r>
            <a:r>
              <a:rPr lang="en-US" dirty="0" smtClean="0"/>
              <a:t> </a:t>
            </a:r>
            <a:r>
              <a:rPr lang="en-US" dirty="0" err="1" smtClean="0"/>
              <a:t>varlığı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Kişilik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</a:p>
          <a:p>
            <a:r>
              <a:rPr lang="nn-NO" dirty="0" smtClean="0"/>
              <a:t>Sosyal ilgi ve destek </a:t>
            </a:r>
          </a:p>
          <a:p>
            <a:r>
              <a:rPr lang="en-US" dirty="0" err="1" smtClean="0"/>
              <a:t>Yas</a:t>
            </a:r>
            <a:r>
              <a:rPr lang="en-US" dirty="0" smtClean="0"/>
              <a:t> </a:t>
            </a:r>
            <a:r>
              <a:rPr lang="en-US" dirty="0" err="1" smtClean="0"/>
              <a:t>sürecinde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r>
              <a:rPr lang="en-US" b="1" dirty="0" err="1" smtClean="0"/>
              <a:t>Yasın</a:t>
            </a:r>
            <a:r>
              <a:rPr lang="en-US" b="1" dirty="0" smtClean="0"/>
              <a:t> </a:t>
            </a:r>
            <a:r>
              <a:rPr lang="en-US" b="1" dirty="0" err="1" smtClean="0"/>
              <a:t>Aşamaları</a:t>
            </a:r>
            <a:r>
              <a:rPr lang="en-US" b="1" dirty="0" smtClean="0"/>
              <a:t> </a:t>
            </a:r>
            <a:endParaRPr lang="tr-TR" b="1" dirty="0" smtClean="0"/>
          </a:p>
          <a:p>
            <a:pPr>
              <a:buFontTx/>
              <a:buChar char="-"/>
            </a:pPr>
            <a:r>
              <a:rPr lang="tr-TR" dirty="0" smtClean="0"/>
              <a:t>İ</a:t>
            </a:r>
            <a:r>
              <a:rPr lang="en-US" dirty="0" err="1" smtClean="0"/>
              <a:t>nkâr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şok</a:t>
            </a:r>
            <a:r>
              <a:rPr lang="en-US" dirty="0" smtClean="0"/>
              <a:t>,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P</a:t>
            </a:r>
            <a:r>
              <a:rPr lang="en-US" dirty="0" err="1" smtClean="0"/>
              <a:t>azarlık</a:t>
            </a:r>
            <a:r>
              <a:rPr lang="en-US" dirty="0" smtClean="0"/>
              <a:t>,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K</a:t>
            </a:r>
            <a:r>
              <a:rPr lang="en-US" dirty="0" err="1" smtClean="0"/>
              <a:t>ızgınlık</a:t>
            </a:r>
            <a:r>
              <a:rPr lang="en-US" dirty="0" smtClean="0"/>
              <a:t>, </a:t>
            </a:r>
            <a:r>
              <a:rPr lang="tr-TR" dirty="0" smtClean="0"/>
              <a:t>s</a:t>
            </a:r>
            <a:r>
              <a:rPr lang="en-US" dirty="0" err="1" smtClean="0"/>
              <a:t>uçluluk</a:t>
            </a:r>
            <a:r>
              <a:rPr lang="en-US" dirty="0" smtClean="0"/>
              <a:t>, </a:t>
            </a:r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 smtClean="0"/>
              <a:t>arama</a:t>
            </a:r>
            <a:r>
              <a:rPr lang="en-US" dirty="0" smtClean="0"/>
              <a:t>,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D</a:t>
            </a:r>
            <a:r>
              <a:rPr lang="en-US" dirty="0" err="1" smtClean="0"/>
              <a:t>epresyon</a:t>
            </a:r>
            <a:r>
              <a:rPr lang="en-US" dirty="0" smtClean="0"/>
              <a:t>, </a:t>
            </a:r>
            <a:r>
              <a:rPr lang="en-US" dirty="0" err="1" smtClean="0"/>
              <a:t>yalnızlık</a:t>
            </a:r>
            <a:r>
              <a:rPr lang="en-US" dirty="0" smtClean="0"/>
              <a:t>, 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K</a:t>
            </a:r>
            <a:r>
              <a:rPr lang="en-US" dirty="0" err="1" smtClean="0"/>
              <a:t>abullenme</a:t>
            </a:r>
            <a:r>
              <a:rPr lang="en-US" dirty="0" smtClean="0"/>
              <a:t>, </a:t>
            </a:r>
            <a:r>
              <a:rPr lang="en-US" dirty="0" err="1" smtClean="0"/>
              <a:t>umut</a:t>
            </a:r>
            <a:r>
              <a:rPr lang="tr-TR" dirty="0" smtClean="0"/>
              <a:t> vb.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pPr>
              <a:buNone/>
            </a:pPr>
            <a:r>
              <a:rPr lang="en-US" b="1" u="sng" dirty="0" err="1" smtClean="0">
                <a:solidFill>
                  <a:srgbClr val="FF0000"/>
                </a:solidFill>
              </a:rPr>
              <a:t>Kayıp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Sonrası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Bireyin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Yapması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Gerekenler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AutoNum type="arabicPeriod"/>
            </a:pPr>
            <a:r>
              <a:rPr lang="en-US" b="1" dirty="0" err="1" smtClean="0"/>
              <a:t>Bireyin</a:t>
            </a:r>
            <a:r>
              <a:rPr lang="en-US" b="1" dirty="0" smtClean="0"/>
              <a:t> </a:t>
            </a:r>
            <a:r>
              <a:rPr lang="en-US" b="1" dirty="0" err="1" smtClean="0"/>
              <a:t>Ölen</a:t>
            </a:r>
            <a:r>
              <a:rPr lang="en-US" b="1" dirty="0" smtClean="0"/>
              <a:t> </a:t>
            </a:r>
            <a:r>
              <a:rPr lang="en-US" b="1" dirty="0" err="1" smtClean="0"/>
              <a:t>Kişiye</a:t>
            </a:r>
            <a:r>
              <a:rPr lang="en-US" b="1" dirty="0" smtClean="0"/>
              <a:t> </a:t>
            </a:r>
            <a:r>
              <a:rPr lang="en-US" b="1" dirty="0" err="1" smtClean="0"/>
              <a:t>Dair</a:t>
            </a:r>
            <a:r>
              <a:rPr lang="en-US" b="1" dirty="0" smtClean="0"/>
              <a:t> </a:t>
            </a:r>
            <a:r>
              <a:rPr lang="en-US" b="1" dirty="0" err="1" smtClean="0"/>
              <a:t>Yapması</a:t>
            </a:r>
            <a:r>
              <a:rPr lang="en-US" b="1" dirty="0" smtClean="0"/>
              <a:t> </a:t>
            </a:r>
            <a:r>
              <a:rPr lang="en-US" b="1" dirty="0" err="1" smtClean="0"/>
              <a:t>Gerekenler</a:t>
            </a:r>
            <a:r>
              <a:rPr lang="en-US" b="1" dirty="0" smtClean="0"/>
              <a:t> (</a:t>
            </a:r>
            <a:r>
              <a:rPr lang="en-US" b="1" dirty="0" err="1" smtClean="0"/>
              <a:t>Bitirilmemiş</a:t>
            </a:r>
            <a:r>
              <a:rPr lang="en-US" b="1" dirty="0" smtClean="0"/>
              <a:t> </a:t>
            </a:r>
            <a:r>
              <a:rPr lang="en-US" b="1" dirty="0" err="1" smtClean="0"/>
              <a:t>İşleri</a:t>
            </a:r>
            <a:r>
              <a:rPr lang="en-US" b="1" dirty="0" smtClean="0"/>
              <a:t> </a:t>
            </a:r>
            <a:r>
              <a:rPr lang="en-US" b="1" dirty="0" err="1" smtClean="0"/>
              <a:t>Bitirmek</a:t>
            </a:r>
            <a:r>
              <a:rPr lang="en-US" b="1" dirty="0" smtClean="0"/>
              <a:t>)</a:t>
            </a:r>
            <a:endParaRPr lang="tr-TR" b="1" dirty="0" smtClean="0"/>
          </a:p>
          <a:p>
            <a:pPr marL="514350" indent="-514350">
              <a:buNone/>
            </a:pPr>
            <a:r>
              <a:rPr lang="en-US" b="1" dirty="0" err="1" smtClean="0"/>
              <a:t>Bireyin</a:t>
            </a:r>
            <a:r>
              <a:rPr lang="en-US" b="1" dirty="0" smtClean="0"/>
              <a:t> </a:t>
            </a:r>
            <a:r>
              <a:rPr lang="en-US" b="1" dirty="0" err="1" smtClean="0"/>
              <a:t>dini</a:t>
            </a:r>
            <a:r>
              <a:rPr lang="en-US" b="1" dirty="0" smtClean="0"/>
              <a:t> </a:t>
            </a:r>
            <a:r>
              <a:rPr lang="en-US" b="1" dirty="0" err="1" smtClean="0"/>
              <a:t>ritüellerini</a:t>
            </a:r>
            <a:r>
              <a:rPr lang="en-US" b="1" dirty="0" smtClean="0"/>
              <a:t> </a:t>
            </a:r>
            <a:r>
              <a:rPr lang="en-US" b="1" dirty="0" err="1" smtClean="0"/>
              <a:t>yerine</a:t>
            </a:r>
            <a:r>
              <a:rPr lang="en-US" b="1" dirty="0" smtClean="0"/>
              <a:t> </a:t>
            </a:r>
            <a:r>
              <a:rPr lang="en-US" b="1" dirty="0" err="1" smtClean="0"/>
              <a:t>getirmek</a:t>
            </a:r>
            <a:r>
              <a:rPr lang="en-US" b="1" dirty="0" smtClean="0"/>
              <a:t>: </a:t>
            </a:r>
            <a:endParaRPr lang="tr-TR" b="1" dirty="0" smtClean="0"/>
          </a:p>
          <a:p>
            <a:pPr marL="514350" indent="-514350">
              <a:buFontTx/>
              <a:buChar char="-"/>
            </a:pP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öldükten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dinî</a:t>
            </a:r>
            <a:r>
              <a:rPr lang="en-US" dirty="0" smtClean="0"/>
              <a:t> </a:t>
            </a:r>
            <a:r>
              <a:rPr lang="en-US" dirty="0" err="1" smtClean="0"/>
              <a:t>inanç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cenaze</a:t>
            </a:r>
            <a:r>
              <a:rPr lang="en-US" dirty="0" smtClean="0"/>
              <a:t> </a:t>
            </a:r>
            <a:r>
              <a:rPr lang="en-US" dirty="0" err="1" smtClean="0"/>
              <a:t>töreninin</a:t>
            </a:r>
            <a:r>
              <a:rPr lang="en-US" dirty="0" smtClean="0"/>
              <a:t> </a:t>
            </a:r>
            <a:r>
              <a:rPr lang="en-US" dirty="0" err="1" smtClean="0"/>
              <a:t>düzenlenmesi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</a:t>
            </a:r>
            <a:endParaRPr lang="tr-TR" dirty="0" smtClean="0"/>
          </a:p>
          <a:p>
            <a:pPr marL="514350" indent="-514350">
              <a:buFontTx/>
              <a:buChar char="-"/>
            </a:pP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dinî</a:t>
            </a:r>
            <a:r>
              <a:rPr lang="en-US" dirty="0" smtClean="0"/>
              <a:t> </a:t>
            </a:r>
            <a:r>
              <a:rPr lang="en-US" dirty="0" err="1" smtClean="0"/>
              <a:t>inancı</a:t>
            </a:r>
            <a:r>
              <a:rPr lang="en-US" dirty="0" smtClean="0"/>
              <a:t> </a:t>
            </a:r>
            <a:r>
              <a:rPr lang="en-US" dirty="0" err="1" smtClean="0"/>
              <a:t>belirlenir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varsa</a:t>
            </a:r>
            <a:r>
              <a:rPr lang="en-US" dirty="0" smtClean="0"/>
              <a:t> </a:t>
            </a:r>
            <a:r>
              <a:rPr lang="en-US" dirty="0" err="1" smtClean="0"/>
              <a:t>cenazeyle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ritüeller</a:t>
            </a:r>
            <a:r>
              <a:rPr lang="en-US" dirty="0" smtClean="0"/>
              <a:t> </a:t>
            </a:r>
            <a:r>
              <a:rPr lang="en-US" dirty="0" err="1" smtClean="0"/>
              <a:t>gerçekleştirilmeye</a:t>
            </a:r>
            <a:r>
              <a:rPr lang="en-US" dirty="0" smtClean="0"/>
              <a:t> </a:t>
            </a:r>
            <a:r>
              <a:rPr lang="en-US" dirty="0" err="1" smtClean="0"/>
              <a:t>çalışılır</a:t>
            </a:r>
            <a:r>
              <a:rPr lang="en-US" dirty="0" smtClean="0"/>
              <a:t>. </a:t>
            </a:r>
            <a:endParaRPr lang="tr-TR" dirty="0" smtClean="0"/>
          </a:p>
          <a:p>
            <a:pPr marL="514350" indent="-514350">
              <a:buFontTx/>
              <a:buChar char="-"/>
            </a:pP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mezarlıkta</a:t>
            </a:r>
            <a:r>
              <a:rPr lang="en-US" dirty="0" smtClean="0"/>
              <a:t> </a:t>
            </a:r>
            <a:r>
              <a:rPr lang="en-US" dirty="0" err="1" smtClean="0"/>
              <a:t>yapılacak</a:t>
            </a:r>
            <a:r>
              <a:rPr lang="en-US" dirty="0" smtClean="0"/>
              <a:t> </a:t>
            </a:r>
            <a:r>
              <a:rPr lang="en-US" dirty="0" err="1" smtClean="0"/>
              <a:t>dualar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varsa</a:t>
            </a:r>
            <a:r>
              <a:rPr lang="en-US" dirty="0" smtClean="0"/>
              <a:t> </a:t>
            </a:r>
            <a:r>
              <a:rPr lang="en-US" dirty="0" err="1" smtClean="0"/>
              <a:t>vasiyeti</a:t>
            </a:r>
            <a:r>
              <a:rPr lang="en-US" dirty="0" smtClean="0"/>
              <a:t> </a:t>
            </a:r>
            <a:r>
              <a:rPr lang="en-US" dirty="0" err="1" smtClean="0"/>
              <a:t>mezar</a:t>
            </a:r>
            <a:r>
              <a:rPr lang="en-US" dirty="0" smtClean="0"/>
              <a:t> </a:t>
            </a:r>
            <a:r>
              <a:rPr lang="en-US" dirty="0" err="1" smtClean="0"/>
              <a:t>taşına</a:t>
            </a:r>
            <a:r>
              <a:rPr lang="en-US" dirty="0" smtClean="0"/>
              <a:t> </a:t>
            </a:r>
            <a:r>
              <a:rPr lang="en-US" dirty="0" err="1" smtClean="0"/>
              <a:t>yazılması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önceden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getirmediği</a:t>
            </a:r>
            <a:r>
              <a:rPr lang="en-US" dirty="0" smtClean="0"/>
              <a:t> </a:t>
            </a:r>
            <a:r>
              <a:rPr lang="en-US" dirty="0" err="1" smtClean="0"/>
              <a:t>ibadetler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sözlere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varsa</a:t>
            </a:r>
            <a:r>
              <a:rPr lang="en-US" dirty="0" smtClean="0"/>
              <a:t> </a:t>
            </a:r>
            <a:r>
              <a:rPr lang="en-US" dirty="0" err="1" smtClean="0"/>
              <a:t>kefaretlerinin</a:t>
            </a:r>
            <a:r>
              <a:rPr lang="en-US" dirty="0" smtClean="0"/>
              <a:t> </a:t>
            </a:r>
            <a:r>
              <a:rPr lang="en-US" dirty="0" err="1" smtClean="0"/>
              <a:t>karşılanması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Dua</a:t>
            </a:r>
            <a:r>
              <a:rPr lang="en-US" b="1" dirty="0" smtClean="0"/>
              <a:t> </a:t>
            </a:r>
            <a:r>
              <a:rPr lang="en-US" b="1" dirty="0" err="1" smtClean="0"/>
              <a:t>etmek</a:t>
            </a:r>
            <a:r>
              <a:rPr lang="en-US" b="1" dirty="0" smtClean="0"/>
              <a:t>: </a:t>
            </a:r>
            <a:endParaRPr lang="tr-TR" b="1" dirty="0" smtClean="0"/>
          </a:p>
          <a:p>
            <a:pPr>
              <a:buFontTx/>
              <a:buChar char="-"/>
            </a:pP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yakınlarının</a:t>
            </a:r>
            <a:r>
              <a:rPr lang="en-US" dirty="0" smtClean="0"/>
              <a:t> hem 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hissetmeleri</a:t>
            </a:r>
            <a:r>
              <a:rPr lang="en-US" dirty="0" smtClean="0"/>
              <a:t> hem de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kişiye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vazifelerini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getirerek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huzurlu</a:t>
            </a:r>
            <a:r>
              <a:rPr lang="en-US" dirty="0" smtClean="0"/>
              <a:t> </a:t>
            </a:r>
            <a:r>
              <a:rPr lang="en-US" dirty="0" err="1" smtClean="0"/>
              <a:t>hissetmeleri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dinî</a:t>
            </a:r>
            <a:r>
              <a:rPr lang="en-US" dirty="0" smtClean="0"/>
              <a:t> </a:t>
            </a:r>
            <a:r>
              <a:rPr lang="en-US" dirty="0" err="1" smtClean="0"/>
              <a:t>günlerde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etmek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görevler</a:t>
            </a:r>
            <a:r>
              <a:rPr lang="en-US" dirty="0" smtClean="0"/>
              <a:t> </a:t>
            </a:r>
            <a:r>
              <a:rPr lang="en-US" dirty="0" err="1" smtClean="0"/>
              <a:t>yapılabilir</a:t>
            </a:r>
            <a:endParaRPr lang="tr-TR" dirty="0" smtClean="0"/>
          </a:p>
          <a:p>
            <a:pPr>
              <a:buNone/>
            </a:pPr>
            <a:r>
              <a:rPr lang="en-US" b="1" dirty="0" err="1" smtClean="0"/>
              <a:t>Ölüme</a:t>
            </a:r>
            <a:r>
              <a:rPr lang="en-US" b="1" dirty="0" smtClean="0"/>
              <a:t> </a:t>
            </a:r>
            <a:r>
              <a:rPr lang="en-US" b="1" dirty="0" err="1" smtClean="0"/>
              <a:t>anlam</a:t>
            </a:r>
            <a:r>
              <a:rPr lang="en-US" b="1" dirty="0" smtClean="0"/>
              <a:t> </a:t>
            </a:r>
            <a:r>
              <a:rPr lang="en-US" b="1" dirty="0" err="1" smtClean="0"/>
              <a:t>bulmak</a:t>
            </a:r>
            <a:r>
              <a:rPr lang="en-US" b="1" dirty="0" smtClean="0"/>
              <a:t>: </a:t>
            </a:r>
            <a:endParaRPr lang="tr-TR" b="1" dirty="0" smtClean="0"/>
          </a:p>
          <a:p>
            <a:pPr>
              <a:buFontTx/>
              <a:buChar char="-"/>
            </a:pP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yakınlarının</a:t>
            </a:r>
            <a:r>
              <a:rPr lang="en-US" dirty="0" smtClean="0"/>
              <a:t> </a:t>
            </a:r>
            <a:r>
              <a:rPr lang="en-US" dirty="0" err="1" smtClean="0"/>
              <a:t>kendisini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hissetmesi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ölümüne</a:t>
            </a:r>
            <a:r>
              <a:rPr lang="en-US" dirty="0" smtClean="0"/>
              <a:t> hem </a:t>
            </a:r>
            <a:r>
              <a:rPr lang="en-US" dirty="0" err="1" smtClean="0"/>
              <a:t>dinî</a:t>
            </a:r>
            <a:r>
              <a:rPr lang="en-US" dirty="0" smtClean="0"/>
              <a:t> hem de </a:t>
            </a:r>
            <a:r>
              <a:rPr lang="en-US" dirty="0" err="1" smtClean="0"/>
              <a:t>yaşama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 </a:t>
            </a:r>
            <a:endParaRPr lang="tr-TR" dirty="0" smtClean="0"/>
          </a:p>
          <a:p>
            <a:pPr>
              <a:buFontTx/>
              <a:buChar char="-"/>
            </a:pP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yaptığı</a:t>
            </a:r>
            <a:r>
              <a:rPr lang="en-US" dirty="0" smtClean="0"/>
              <a:t> </a:t>
            </a:r>
            <a:r>
              <a:rPr lang="en-US" dirty="0" err="1" smtClean="0"/>
              <a:t>dinî</a:t>
            </a:r>
            <a:r>
              <a:rPr lang="en-US" dirty="0" smtClean="0"/>
              <a:t> </a:t>
            </a:r>
            <a:r>
              <a:rPr lang="en-US" dirty="0" err="1" smtClean="0"/>
              <a:t>ibadetler</a:t>
            </a:r>
            <a:r>
              <a:rPr lang="en-US" dirty="0" smtClean="0"/>
              <a:t> </a:t>
            </a:r>
            <a:r>
              <a:rPr lang="en-US" dirty="0" err="1" smtClean="0"/>
              <a:t>övgüyle</a:t>
            </a:r>
            <a:r>
              <a:rPr lang="en-US" dirty="0" smtClean="0"/>
              <a:t> </a:t>
            </a:r>
            <a:r>
              <a:rPr lang="en-US" dirty="0" err="1" smtClean="0"/>
              <a:t>bahsedilir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yaşama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katkıları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övgüyle</a:t>
            </a:r>
            <a:r>
              <a:rPr lang="en-US" dirty="0" smtClean="0"/>
              <a:t> </a:t>
            </a:r>
            <a:r>
              <a:rPr lang="en-US" dirty="0" err="1" smtClean="0"/>
              <a:t>bahsedilir</a:t>
            </a:r>
            <a:r>
              <a:rPr lang="en-US" dirty="0" smtClean="0"/>
              <a:t>. </a:t>
            </a:r>
            <a:endParaRPr lang="tr-TR" dirty="0" smtClean="0"/>
          </a:p>
          <a:p>
            <a:pPr>
              <a:buFontTx/>
              <a:buChar char="-"/>
            </a:pP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ölümüne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sembolik</a:t>
            </a:r>
            <a:r>
              <a:rPr lang="en-US" dirty="0" smtClean="0"/>
              <a:t> </a:t>
            </a:r>
            <a:r>
              <a:rPr lang="en-US" dirty="0" err="1" smtClean="0"/>
              <a:t>hâle</a:t>
            </a:r>
            <a:r>
              <a:rPr lang="en-US" dirty="0" smtClean="0"/>
              <a:t> </a:t>
            </a:r>
            <a:r>
              <a:rPr lang="en-US" dirty="0" err="1" smtClean="0"/>
              <a:t>getirilmeye</a:t>
            </a:r>
            <a:r>
              <a:rPr lang="en-US" dirty="0" smtClean="0"/>
              <a:t> </a:t>
            </a:r>
            <a:r>
              <a:rPr lang="en-US" dirty="0" err="1" smtClean="0"/>
              <a:t>çalışılır</a:t>
            </a:r>
            <a:r>
              <a:rPr lang="en-US" dirty="0" smtClean="0"/>
              <a:t>. </a:t>
            </a:r>
            <a:r>
              <a:rPr lang="en-US" dirty="0" err="1" smtClean="0"/>
              <a:t>Örneğin</a:t>
            </a:r>
            <a:r>
              <a:rPr lang="en-US" dirty="0" smtClean="0"/>
              <a:t> ”</a:t>
            </a:r>
            <a:r>
              <a:rPr lang="en-US" dirty="0" err="1" smtClean="0"/>
              <a:t>Daima</a:t>
            </a:r>
            <a:r>
              <a:rPr lang="en-US" dirty="0" smtClean="0"/>
              <a:t> </a:t>
            </a:r>
            <a:r>
              <a:rPr lang="en-US" dirty="0" err="1" smtClean="0"/>
              <a:t>dürüst</a:t>
            </a:r>
            <a:r>
              <a:rPr lang="en-US" dirty="0" smtClean="0"/>
              <a:t> </a:t>
            </a:r>
            <a:r>
              <a:rPr lang="en-US" dirty="0" err="1" smtClean="0"/>
              <a:t>insandı</a:t>
            </a:r>
            <a:r>
              <a:rPr lang="en-US" dirty="0" smtClean="0"/>
              <a:t>, </a:t>
            </a:r>
            <a:r>
              <a:rPr lang="en-US" dirty="0" err="1" smtClean="0"/>
              <a:t>hayatı</a:t>
            </a:r>
            <a:r>
              <a:rPr lang="en-US" dirty="0" smtClean="0"/>
              <a:t> </a:t>
            </a:r>
            <a:r>
              <a:rPr lang="en-US" dirty="0" err="1" smtClean="0"/>
              <a:t>hep</a:t>
            </a:r>
            <a:r>
              <a:rPr lang="en-US" dirty="0" smtClean="0"/>
              <a:t> </a:t>
            </a:r>
            <a:r>
              <a:rPr lang="en-US" dirty="0" err="1" smtClean="0"/>
              <a:t>yardım</a:t>
            </a:r>
            <a:r>
              <a:rPr lang="en-US" dirty="0" smtClean="0"/>
              <a:t> </a:t>
            </a:r>
            <a:r>
              <a:rPr lang="en-US" dirty="0" err="1" smtClean="0"/>
              <a:t>kuruluşlarının</a:t>
            </a:r>
            <a:r>
              <a:rPr lang="en-US" dirty="0" smtClean="0"/>
              <a:t> </a:t>
            </a:r>
            <a:r>
              <a:rPr lang="en-US" dirty="0" err="1" smtClean="0"/>
              <a:t>peşinden</a:t>
            </a:r>
            <a:r>
              <a:rPr lang="en-US" dirty="0" smtClean="0"/>
              <a:t> </a:t>
            </a:r>
            <a:r>
              <a:rPr lang="en-US" dirty="0" err="1" smtClean="0"/>
              <a:t>koşmakla</a:t>
            </a:r>
            <a:r>
              <a:rPr lang="en-US" dirty="0" smtClean="0"/>
              <a:t> </a:t>
            </a:r>
            <a:r>
              <a:rPr lang="en-US" dirty="0" err="1" smtClean="0"/>
              <a:t>geçti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763000" cy="6400800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Dostluk</a:t>
            </a:r>
            <a:r>
              <a:rPr lang="en-US" b="1" dirty="0" smtClean="0"/>
              <a:t> </a:t>
            </a:r>
            <a:r>
              <a:rPr lang="en-US" b="1" dirty="0" err="1" smtClean="0"/>
              <a:t>bağlarını</a:t>
            </a:r>
            <a:r>
              <a:rPr lang="en-US" b="1" dirty="0" smtClean="0"/>
              <a:t> </a:t>
            </a:r>
            <a:r>
              <a:rPr lang="en-US" b="1" dirty="0" err="1" smtClean="0"/>
              <a:t>sürdürmek</a:t>
            </a:r>
            <a:r>
              <a:rPr lang="en-US" b="1" dirty="0" smtClean="0"/>
              <a:t>: </a:t>
            </a:r>
            <a:endParaRPr lang="tr-TR" b="1" dirty="0" smtClean="0"/>
          </a:p>
          <a:p>
            <a:pPr>
              <a:buNone/>
            </a:pP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yakınları</a:t>
            </a:r>
            <a:r>
              <a:rPr lang="en-US" dirty="0" smtClean="0"/>
              <a:t>,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dostlarıyla</a:t>
            </a:r>
            <a:r>
              <a:rPr lang="en-US" dirty="0" smtClean="0"/>
              <a:t> </a:t>
            </a:r>
            <a:r>
              <a:rPr lang="en-US" dirty="0" err="1" smtClean="0"/>
              <a:t>ilişkilerini</a:t>
            </a:r>
            <a:r>
              <a:rPr lang="en-US" dirty="0" smtClean="0"/>
              <a:t> </a:t>
            </a:r>
            <a:r>
              <a:rPr lang="en-US" dirty="0" err="1" smtClean="0"/>
              <a:t>sürdürmelidir</a:t>
            </a:r>
            <a:r>
              <a:rPr lang="en-US" dirty="0" smtClean="0"/>
              <a:t>. 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dostlarıyla</a:t>
            </a:r>
            <a:r>
              <a:rPr lang="en-US" dirty="0" smtClean="0"/>
              <a:t> </a:t>
            </a:r>
            <a:r>
              <a:rPr lang="en-US" dirty="0" err="1" smtClean="0"/>
              <a:t>ziyaretleri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ettirmelidir</a:t>
            </a:r>
            <a:r>
              <a:rPr lang="en-US" dirty="0" smtClean="0"/>
              <a:t> </a:t>
            </a:r>
            <a:r>
              <a:rPr lang="tr-TR" dirty="0" smtClean="0"/>
              <a:t>V</a:t>
            </a:r>
            <a:r>
              <a:rPr lang="en-US" dirty="0" err="1" smtClean="0"/>
              <a:t>arsa</a:t>
            </a:r>
            <a:r>
              <a:rPr lang="en-US" dirty="0" smtClean="0"/>
              <a:t> </a:t>
            </a:r>
            <a:r>
              <a:rPr lang="en-US" dirty="0" err="1" smtClean="0"/>
              <a:t>aralarında</a:t>
            </a:r>
            <a:r>
              <a:rPr lang="en-US" dirty="0" smtClean="0"/>
              <a:t> </a:t>
            </a:r>
            <a:r>
              <a:rPr lang="en-US" dirty="0" err="1" smtClean="0"/>
              <a:t>geçen</a:t>
            </a:r>
            <a:r>
              <a:rPr lang="en-US" dirty="0" smtClean="0"/>
              <a:t> </a:t>
            </a:r>
            <a:r>
              <a:rPr lang="en-US" dirty="0" err="1" smtClean="0"/>
              <a:t>anı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hatıraları</a:t>
            </a:r>
            <a:r>
              <a:rPr lang="en-US" dirty="0" smtClean="0"/>
              <a:t> </a:t>
            </a:r>
            <a:r>
              <a:rPr lang="en-US" dirty="0" err="1" smtClean="0"/>
              <a:t>dinlenilmeli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kayıt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tutulmalıdır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Bireyin</a:t>
            </a:r>
            <a:r>
              <a:rPr lang="en-US" b="1" dirty="0" smtClean="0"/>
              <a:t> </a:t>
            </a:r>
            <a:r>
              <a:rPr lang="en-US" b="1" dirty="0" err="1" smtClean="0"/>
              <a:t>Kendisine</a:t>
            </a:r>
            <a:r>
              <a:rPr lang="en-US" b="1" dirty="0" smtClean="0"/>
              <a:t> </a:t>
            </a:r>
            <a:r>
              <a:rPr lang="en-US" b="1" dirty="0" err="1" smtClean="0"/>
              <a:t>Dair</a:t>
            </a:r>
            <a:r>
              <a:rPr lang="en-US" b="1" dirty="0" smtClean="0"/>
              <a:t> </a:t>
            </a:r>
            <a:r>
              <a:rPr lang="en-US" b="1" dirty="0" err="1" smtClean="0"/>
              <a:t>Yapması</a:t>
            </a:r>
            <a:r>
              <a:rPr lang="en-US" b="1" dirty="0" smtClean="0"/>
              <a:t> </a:t>
            </a:r>
            <a:r>
              <a:rPr lang="en-US" b="1" dirty="0" err="1" smtClean="0"/>
              <a:t>Gerekenler</a:t>
            </a:r>
            <a:endParaRPr lang="tr-TR" b="1" dirty="0" smtClean="0"/>
          </a:p>
          <a:p>
            <a:pPr>
              <a:buFontTx/>
              <a:buChar char="-"/>
            </a:pPr>
            <a:r>
              <a:rPr lang="en-US" b="1" dirty="0" err="1" smtClean="0"/>
              <a:t>Ölümün</a:t>
            </a:r>
            <a:r>
              <a:rPr lang="en-US" b="1" dirty="0" smtClean="0"/>
              <a:t> </a:t>
            </a:r>
            <a:r>
              <a:rPr lang="en-US" b="1" dirty="0" err="1" smtClean="0"/>
              <a:t>acısını</a:t>
            </a:r>
            <a:r>
              <a:rPr lang="en-US" b="1" dirty="0" smtClean="0"/>
              <a:t> </a:t>
            </a:r>
            <a:r>
              <a:rPr lang="en-US" b="1" dirty="0" err="1" smtClean="0"/>
              <a:t>yaşamak</a:t>
            </a:r>
            <a:r>
              <a:rPr lang="en-US" b="1" dirty="0" smtClean="0"/>
              <a:t>: 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acıyı</a:t>
            </a:r>
            <a:r>
              <a:rPr lang="en-US" dirty="0" smtClean="0"/>
              <a:t> </a:t>
            </a:r>
            <a:r>
              <a:rPr lang="en-US" dirty="0" err="1" smtClean="0"/>
              <a:t>erteleme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maske</a:t>
            </a:r>
            <a:r>
              <a:rPr lang="en-US" dirty="0" smtClean="0"/>
              <a:t> </a:t>
            </a:r>
            <a:r>
              <a:rPr lang="en-US" dirty="0" err="1" smtClean="0"/>
              <a:t>takmaktan</a:t>
            </a:r>
            <a:r>
              <a:rPr lang="en-US" dirty="0" smtClean="0"/>
              <a:t> </a:t>
            </a:r>
            <a:r>
              <a:rPr lang="en-US" dirty="0" err="1" smtClean="0"/>
              <a:t>kaçınılmalıdır</a:t>
            </a:r>
            <a:r>
              <a:rPr lang="en-US" dirty="0" smtClean="0"/>
              <a:t> </a:t>
            </a:r>
            <a:r>
              <a:rPr lang="tr-TR" b="1" dirty="0" smtClean="0"/>
              <a:t>.</a:t>
            </a:r>
          </a:p>
          <a:p>
            <a:pPr>
              <a:buFontTx/>
              <a:buChar char="-"/>
            </a:pPr>
            <a:r>
              <a:rPr lang="en-US" b="1" dirty="0" err="1" smtClean="0"/>
              <a:t>Ölümle</a:t>
            </a:r>
            <a:r>
              <a:rPr lang="en-US" b="1" dirty="0" smtClean="0"/>
              <a:t> </a:t>
            </a:r>
            <a:r>
              <a:rPr lang="en-US" b="1" dirty="0" err="1" smtClean="0"/>
              <a:t>ilgili</a:t>
            </a:r>
            <a:r>
              <a:rPr lang="en-US" b="1" dirty="0" smtClean="0"/>
              <a:t> </a:t>
            </a:r>
            <a:r>
              <a:rPr lang="en-US" b="1" dirty="0" err="1" smtClean="0"/>
              <a:t>negatif</a:t>
            </a:r>
            <a:r>
              <a:rPr lang="en-US" b="1" dirty="0" smtClean="0"/>
              <a:t> </a:t>
            </a:r>
            <a:r>
              <a:rPr lang="en-US" b="1" dirty="0" err="1" smtClean="0"/>
              <a:t>duyguları</a:t>
            </a:r>
            <a:r>
              <a:rPr lang="en-US" b="1" dirty="0" smtClean="0"/>
              <a:t> </a:t>
            </a:r>
            <a:r>
              <a:rPr lang="en-US" b="1" dirty="0" err="1" smtClean="0"/>
              <a:t>pozitife</a:t>
            </a:r>
            <a:r>
              <a:rPr lang="en-US" b="1" dirty="0" smtClean="0"/>
              <a:t> </a:t>
            </a:r>
            <a:r>
              <a:rPr lang="en-US" b="1" dirty="0" err="1" smtClean="0"/>
              <a:t>çevirmek</a:t>
            </a:r>
            <a:r>
              <a:rPr lang="en-US" b="1" dirty="0" smtClean="0"/>
              <a:t>: </a:t>
            </a:r>
            <a:r>
              <a:rPr lang="en-US" dirty="0" err="1" smtClean="0"/>
              <a:t>Ölümle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kızgınlık</a:t>
            </a:r>
            <a:r>
              <a:rPr lang="en-US" dirty="0" smtClean="0"/>
              <a:t>, </a:t>
            </a:r>
            <a:r>
              <a:rPr lang="en-US" dirty="0" err="1" smtClean="0"/>
              <a:t>suçluluk</a:t>
            </a:r>
            <a:r>
              <a:rPr lang="en-US" dirty="0" smtClean="0"/>
              <a:t>, </a:t>
            </a:r>
            <a:r>
              <a:rPr lang="en-US" dirty="0" err="1" smtClean="0"/>
              <a:t>öfke</a:t>
            </a:r>
            <a:r>
              <a:rPr lang="en-US" dirty="0" smtClean="0"/>
              <a:t>, </a:t>
            </a:r>
            <a:r>
              <a:rPr lang="en-US" dirty="0" err="1" smtClean="0"/>
              <a:t>üzüntü</a:t>
            </a:r>
            <a:r>
              <a:rPr lang="en-US" dirty="0" smtClean="0"/>
              <a:t>, </a:t>
            </a:r>
            <a:r>
              <a:rPr lang="en-US" dirty="0" err="1" smtClean="0"/>
              <a:t>inkâr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şok</a:t>
            </a:r>
            <a:r>
              <a:rPr lang="en-US" dirty="0" smtClean="0"/>
              <a:t> </a:t>
            </a:r>
            <a:r>
              <a:rPr lang="en-US" dirty="0" err="1" smtClean="0"/>
              <a:t>varsa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bunlar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tr-TR" dirty="0" smtClean="0"/>
              <a:t> </a:t>
            </a:r>
            <a:r>
              <a:rPr lang="en-US" dirty="0" err="1" smtClean="0"/>
              <a:t>ediyorsa</a:t>
            </a:r>
            <a:r>
              <a:rPr lang="en-US" dirty="0" smtClean="0"/>
              <a:t> </a:t>
            </a:r>
            <a:r>
              <a:rPr lang="en-US" dirty="0" err="1" smtClean="0"/>
              <a:t>yas</a:t>
            </a:r>
            <a:r>
              <a:rPr lang="en-US" dirty="0" smtClean="0"/>
              <a:t> </a:t>
            </a:r>
            <a:r>
              <a:rPr lang="en-US" dirty="0" err="1" smtClean="0"/>
              <a:t>danışmanlığından</a:t>
            </a:r>
            <a:r>
              <a:rPr lang="en-US" dirty="0" smtClean="0"/>
              <a:t> </a:t>
            </a:r>
            <a:r>
              <a:rPr lang="en-US" dirty="0" err="1" smtClean="0"/>
              <a:t>yardım</a:t>
            </a:r>
            <a:r>
              <a:rPr lang="en-US" dirty="0" smtClean="0"/>
              <a:t> </a:t>
            </a:r>
            <a:r>
              <a:rPr lang="en-US" dirty="0" err="1" smtClean="0"/>
              <a:t>alınmalıdır</a:t>
            </a:r>
            <a:r>
              <a:rPr lang="en-US" dirty="0" smtClean="0"/>
              <a:t>. </a:t>
            </a:r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duyguların</a:t>
            </a:r>
            <a:r>
              <a:rPr lang="en-US" dirty="0" smtClean="0"/>
              <a:t> </a:t>
            </a:r>
            <a:r>
              <a:rPr lang="en-US" dirty="0" err="1" smtClean="0"/>
              <a:t>geçici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pozitife</a:t>
            </a:r>
            <a:r>
              <a:rPr lang="en-US" dirty="0" smtClean="0"/>
              <a:t> </a:t>
            </a:r>
            <a:r>
              <a:rPr lang="en-US" dirty="0" err="1" smtClean="0"/>
              <a:t>dönüşebileceğiyle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danışana</a:t>
            </a:r>
            <a:r>
              <a:rPr lang="en-US" dirty="0" smtClean="0"/>
              <a:t> </a:t>
            </a:r>
            <a:r>
              <a:rPr lang="en-US" dirty="0" err="1" smtClean="0"/>
              <a:t>kanıtlar</a:t>
            </a:r>
            <a:r>
              <a:rPr lang="en-US" dirty="0" smtClean="0"/>
              <a:t> </a:t>
            </a:r>
            <a:r>
              <a:rPr lang="en-US" dirty="0" err="1" smtClean="0"/>
              <a:t>sunulmalıdır</a:t>
            </a:r>
            <a:r>
              <a:rPr lang="en-US" dirty="0" smtClean="0"/>
              <a:t> </a:t>
            </a:r>
            <a:r>
              <a:rPr lang="tr-TR" dirty="0" smtClean="0"/>
              <a:t>.</a:t>
            </a:r>
          </a:p>
          <a:p>
            <a:pPr>
              <a:buFontTx/>
              <a:buChar char="-"/>
            </a:pPr>
            <a:r>
              <a:rPr lang="tr-TR" b="1" dirty="0" smtClean="0"/>
              <a:t>Yakınını kaybeden kişinin</a:t>
            </a:r>
            <a:r>
              <a:rPr lang="en-US" b="1" dirty="0" smtClean="0"/>
              <a:t> </a:t>
            </a:r>
            <a:r>
              <a:rPr lang="en-US" b="1" dirty="0" err="1" smtClean="0"/>
              <a:t>düşünce</a:t>
            </a:r>
            <a:r>
              <a:rPr lang="en-US" b="1" dirty="0" smtClean="0"/>
              <a:t> </a:t>
            </a:r>
            <a:r>
              <a:rPr lang="en-US" b="1" dirty="0" err="1" smtClean="0"/>
              <a:t>hatalarını</a:t>
            </a:r>
            <a:r>
              <a:rPr lang="en-US" b="1" dirty="0" smtClean="0"/>
              <a:t> </a:t>
            </a:r>
            <a:r>
              <a:rPr lang="en-US" b="1" dirty="0" err="1" smtClean="0"/>
              <a:t>ortaya</a:t>
            </a:r>
            <a:r>
              <a:rPr lang="en-US" b="1" dirty="0" smtClean="0"/>
              <a:t> </a:t>
            </a:r>
            <a:r>
              <a:rPr lang="en-US" b="1" dirty="0" err="1" smtClean="0"/>
              <a:t>çıkarmak</a:t>
            </a:r>
            <a:r>
              <a:rPr lang="en-US" b="1" dirty="0" smtClean="0"/>
              <a:t>: </a:t>
            </a:r>
            <a:r>
              <a:rPr lang="tr-TR" b="1" dirty="0" smtClean="0"/>
              <a:t> </a:t>
            </a:r>
            <a:r>
              <a:rPr lang="en-US" dirty="0" err="1" smtClean="0"/>
              <a:t>Danışanın</a:t>
            </a:r>
            <a:r>
              <a:rPr lang="en-US" dirty="0" smtClean="0"/>
              <a:t> </a:t>
            </a:r>
            <a:r>
              <a:rPr lang="en-US" dirty="0" err="1" smtClean="0"/>
              <a:t>felaketleştirme</a:t>
            </a:r>
            <a:r>
              <a:rPr lang="en-US" dirty="0" smtClean="0"/>
              <a:t>, </a:t>
            </a:r>
            <a:r>
              <a:rPr lang="en-US" dirty="0" err="1" smtClean="0"/>
              <a:t>aşırı</a:t>
            </a:r>
            <a:r>
              <a:rPr lang="en-US" dirty="0" smtClean="0"/>
              <a:t> </a:t>
            </a:r>
            <a:r>
              <a:rPr lang="en-US" dirty="0" err="1" smtClean="0"/>
              <a:t>genelleme</a:t>
            </a:r>
            <a:r>
              <a:rPr lang="en-US" dirty="0" smtClean="0"/>
              <a:t>, </a:t>
            </a:r>
            <a:r>
              <a:rPr lang="en-US" dirty="0" err="1" smtClean="0"/>
              <a:t>etiketleme</a:t>
            </a:r>
            <a:r>
              <a:rPr lang="en-US" dirty="0" smtClean="0"/>
              <a:t>, </a:t>
            </a:r>
            <a:r>
              <a:rPr lang="en-US" dirty="0" err="1" smtClean="0"/>
              <a:t>zihin</a:t>
            </a:r>
            <a:r>
              <a:rPr lang="en-US" dirty="0" smtClean="0"/>
              <a:t> </a:t>
            </a:r>
            <a:r>
              <a:rPr lang="en-US" dirty="0" err="1" smtClean="0"/>
              <a:t>okuma</a:t>
            </a:r>
            <a:r>
              <a:rPr lang="en-US" dirty="0" smtClean="0"/>
              <a:t>, </a:t>
            </a:r>
            <a:r>
              <a:rPr lang="en-US" dirty="0" err="1" smtClean="0"/>
              <a:t>kişiselleştirme</a:t>
            </a:r>
            <a:r>
              <a:rPr lang="en-US" dirty="0" smtClean="0"/>
              <a:t>, </a:t>
            </a:r>
            <a:r>
              <a:rPr lang="en-US" dirty="0" err="1" smtClean="0"/>
              <a:t>hatalı</a:t>
            </a:r>
            <a:r>
              <a:rPr lang="en-US" dirty="0" smtClean="0"/>
              <a:t> </a:t>
            </a:r>
            <a:r>
              <a:rPr lang="en-US" dirty="0" err="1" smtClean="0"/>
              <a:t>falcılık</a:t>
            </a:r>
            <a:r>
              <a:rPr lang="en-US" dirty="0" smtClean="0"/>
              <a:t>, </a:t>
            </a:r>
            <a:r>
              <a:rPr lang="en-US" dirty="0" err="1" smtClean="0"/>
              <a:t>olumluyu</a:t>
            </a:r>
            <a:r>
              <a:rPr lang="en-US" dirty="0" smtClean="0"/>
              <a:t> </a:t>
            </a:r>
            <a:r>
              <a:rPr lang="en-US" dirty="0" err="1" smtClean="0"/>
              <a:t>geçersiz</a:t>
            </a:r>
            <a:r>
              <a:rPr lang="en-US" dirty="0" smtClean="0"/>
              <a:t> </a:t>
            </a:r>
            <a:r>
              <a:rPr lang="en-US" dirty="0" err="1" smtClean="0"/>
              <a:t>kılma</a:t>
            </a:r>
            <a:r>
              <a:rPr lang="en-US" dirty="0" smtClean="0"/>
              <a:t> </a:t>
            </a:r>
            <a:r>
              <a:rPr lang="en-US" dirty="0" err="1" smtClean="0"/>
              <a:t>olumsuzu</a:t>
            </a:r>
            <a:r>
              <a:rPr lang="en-US" dirty="0" smtClean="0"/>
              <a:t> </a:t>
            </a:r>
            <a:r>
              <a:rPr lang="en-US" dirty="0" err="1" smtClean="0"/>
              <a:t>geçerli</a:t>
            </a:r>
            <a:r>
              <a:rPr lang="en-US" dirty="0" smtClean="0"/>
              <a:t> </a:t>
            </a:r>
            <a:r>
              <a:rPr lang="en-US" dirty="0" err="1" smtClean="0"/>
              <a:t>kılma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kutuplaşmış</a:t>
            </a:r>
            <a:r>
              <a:rPr lang="en-US" dirty="0" smtClean="0"/>
              <a:t> </a:t>
            </a:r>
            <a:r>
              <a:rPr lang="en-US" dirty="0" err="1" smtClean="0"/>
              <a:t>düşünceler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düşünce</a:t>
            </a:r>
            <a:r>
              <a:rPr lang="en-US" dirty="0" smtClean="0"/>
              <a:t> </a:t>
            </a:r>
            <a:r>
              <a:rPr lang="en-US" dirty="0" err="1" smtClean="0"/>
              <a:t>hataları</a:t>
            </a:r>
            <a:r>
              <a:rPr lang="en-US" dirty="0" smtClean="0"/>
              <a:t> </a:t>
            </a:r>
            <a:r>
              <a:rPr lang="en-US" dirty="0" err="1" smtClean="0"/>
              <a:t>tespit</a:t>
            </a:r>
            <a:r>
              <a:rPr lang="en-US" dirty="0" smtClean="0"/>
              <a:t> </a:t>
            </a:r>
            <a:r>
              <a:rPr lang="en-US" dirty="0" err="1" smtClean="0"/>
              <a:t>edilerek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inancı</a:t>
            </a:r>
            <a:r>
              <a:rPr lang="en-US" dirty="0" smtClean="0"/>
              <a:t> </a:t>
            </a:r>
            <a:r>
              <a:rPr lang="en-US" dirty="0" err="1" smtClean="0"/>
              <a:t>bulunarak</a:t>
            </a:r>
            <a:r>
              <a:rPr lang="en-US" dirty="0" smtClean="0"/>
              <a:t> </a:t>
            </a:r>
            <a:r>
              <a:rPr lang="en-US" dirty="0" err="1" smtClean="0"/>
              <a:t>bilişsel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alması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yönlendirilebilir</a:t>
            </a:r>
            <a:r>
              <a:rPr lang="en-US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pPr>
              <a:buFontTx/>
              <a:buChar char="-"/>
            </a:pPr>
            <a:r>
              <a:rPr lang="tr-TR" b="1" dirty="0" smtClean="0"/>
              <a:t>Yakınını kaybeden kişinin</a:t>
            </a:r>
            <a:r>
              <a:rPr lang="en-US" b="1" dirty="0" smtClean="0"/>
              <a:t> </a:t>
            </a:r>
            <a:r>
              <a:rPr lang="en-US" b="1" dirty="0" err="1" smtClean="0"/>
              <a:t>şemalarını</a:t>
            </a:r>
            <a:r>
              <a:rPr lang="en-US" b="1" dirty="0" smtClean="0"/>
              <a:t> </a:t>
            </a:r>
            <a:r>
              <a:rPr lang="en-US" b="1" dirty="0" err="1" smtClean="0"/>
              <a:t>ortaya</a:t>
            </a:r>
            <a:r>
              <a:rPr lang="en-US" b="1" dirty="0" smtClean="0"/>
              <a:t> </a:t>
            </a:r>
            <a:r>
              <a:rPr lang="en-US" b="1" dirty="0" err="1" smtClean="0"/>
              <a:t>çıkarmak</a:t>
            </a:r>
            <a:r>
              <a:rPr lang="en-US" b="1" dirty="0" smtClean="0"/>
              <a:t>: </a:t>
            </a:r>
            <a:r>
              <a:rPr lang="en-US" dirty="0" err="1" smtClean="0"/>
              <a:t>Danışanın</a:t>
            </a:r>
            <a:r>
              <a:rPr lang="en-US" dirty="0" smtClean="0"/>
              <a:t> </a:t>
            </a:r>
            <a:r>
              <a:rPr lang="en-US" dirty="0" err="1" smtClean="0"/>
              <a:t>ölümle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tetiklenen</a:t>
            </a:r>
            <a:r>
              <a:rPr lang="en-US" dirty="0" smtClean="0"/>
              <a:t> </a:t>
            </a:r>
            <a:r>
              <a:rPr lang="en-US" dirty="0" err="1" smtClean="0"/>
              <a:t>terk</a:t>
            </a:r>
            <a:r>
              <a:rPr lang="en-US" dirty="0" smtClean="0"/>
              <a:t> </a:t>
            </a:r>
            <a:r>
              <a:rPr lang="en-US" dirty="0" err="1" smtClean="0"/>
              <a:t>edilme</a:t>
            </a:r>
            <a:r>
              <a:rPr lang="en-US" dirty="0" smtClean="0"/>
              <a:t> </a:t>
            </a:r>
            <a:r>
              <a:rPr lang="en-US" dirty="0" err="1" smtClean="0"/>
              <a:t>korkusu</a:t>
            </a:r>
            <a:r>
              <a:rPr lang="en-US" dirty="0" smtClean="0"/>
              <a:t>, </a:t>
            </a:r>
            <a:r>
              <a:rPr lang="en-US" dirty="0" err="1" smtClean="0"/>
              <a:t>cezalandırıcılık</a:t>
            </a:r>
            <a:r>
              <a:rPr lang="en-US" dirty="0" smtClean="0"/>
              <a:t>, </a:t>
            </a:r>
            <a:r>
              <a:rPr lang="en-US" dirty="0" err="1" smtClean="0"/>
              <a:t>karamsarlık</a:t>
            </a:r>
            <a:r>
              <a:rPr lang="en-US" dirty="0" smtClean="0"/>
              <a:t>, </a:t>
            </a:r>
            <a:r>
              <a:rPr lang="en-US" dirty="0" err="1" smtClean="0"/>
              <a:t>kuşkuculuk</a:t>
            </a:r>
            <a:r>
              <a:rPr lang="en-US" dirty="0" smtClean="0"/>
              <a:t>, </a:t>
            </a:r>
            <a:r>
              <a:rPr lang="en-US" dirty="0" err="1" smtClean="0"/>
              <a:t>güvensizlik</a:t>
            </a:r>
            <a:r>
              <a:rPr lang="en-US" dirty="0" smtClean="0"/>
              <a:t>, </a:t>
            </a:r>
            <a:r>
              <a:rPr lang="en-US" dirty="0" err="1" smtClean="0"/>
              <a:t>tehditler</a:t>
            </a:r>
            <a:r>
              <a:rPr lang="en-US" dirty="0" smtClean="0"/>
              <a:t> </a:t>
            </a:r>
            <a:r>
              <a:rPr lang="en-US" dirty="0" err="1" smtClean="0"/>
              <a:t>karşısında</a:t>
            </a:r>
            <a:r>
              <a:rPr lang="en-US" dirty="0" smtClean="0"/>
              <a:t> </a:t>
            </a:r>
            <a:r>
              <a:rPr lang="en-US" dirty="0" err="1" smtClean="0"/>
              <a:t>dayanıksızlık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izolasyon</a:t>
            </a:r>
            <a:r>
              <a:rPr lang="en-US" dirty="0" smtClean="0"/>
              <a:t>,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yoksunluk</a:t>
            </a:r>
            <a:r>
              <a:rPr lang="en-US" dirty="0" smtClean="0"/>
              <a:t>, </a:t>
            </a:r>
            <a:r>
              <a:rPr lang="en-US" dirty="0" err="1" smtClean="0"/>
              <a:t>duyguları</a:t>
            </a:r>
            <a:r>
              <a:rPr lang="en-US" dirty="0" smtClean="0"/>
              <a:t> </a:t>
            </a:r>
            <a:r>
              <a:rPr lang="en-US" dirty="0" err="1" smtClean="0"/>
              <a:t>bastırma</a:t>
            </a:r>
            <a:r>
              <a:rPr lang="en-US" dirty="0" smtClean="0"/>
              <a:t>, </a:t>
            </a:r>
            <a:r>
              <a:rPr lang="en-US" dirty="0" err="1" smtClean="0"/>
              <a:t>boyun</a:t>
            </a:r>
            <a:r>
              <a:rPr lang="en-US" dirty="0" smtClean="0"/>
              <a:t> </a:t>
            </a:r>
            <a:r>
              <a:rPr lang="en-US" dirty="0" err="1" smtClean="0"/>
              <a:t>eğicilik</a:t>
            </a:r>
            <a:r>
              <a:rPr lang="en-US" dirty="0" smtClean="0"/>
              <a:t>, </a:t>
            </a:r>
            <a:r>
              <a:rPr lang="en-US" dirty="0" err="1" smtClean="0"/>
              <a:t>bağımlılık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feda</a:t>
            </a:r>
            <a:r>
              <a:rPr lang="en-US" dirty="0" smtClean="0"/>
              <a:t> </a:t>
            </a:r>
            <a:r>
              <a:rPr lang="en-US" dirty="0" err="1" smtClean="0"/>
              <a:t>şemaları</a:t>
            </a:r>
            <a:r>
              <a:rPr lang="en-US" dirty="0" smtClean="0"/>
              <a:t> </a:t>
            </a:r>
            <a:r>
              <a:rPr lang="en-US" dirty="0" err="1" smtClean="0"/>
              <a:t>tetiklenebilir</a:t>
            </a:r>
            <a:r>
              <a:rPr lang="en-US" dirty="0" smtClean="0"/>
              <a:t>. Bu </a:t>
            </a:r>
            <a:r>
              <a:rPr lang="en-US" dirty="0" err="1" smtClean="0"/>
              <a:t>şemaları</a:t>
            </a:r>
            <a:r>
              <a:rPr lang="en-US" dirty="0" smtClean="0"/>
              <a:t> </a:t>
            </a:r>
            <a:r>
              <a:rPr lang="en-US" dirty="0" err="1" smtClean="0"/>
              <a:t>tespit</a:t>
            </a:r>
            <a:r>
              <a:rPr lang="en-US" dirty="0" smtClean="0"/>
              <a:t> </a:t>
            </a:r>
            <a:r>
              <a:rPr lang="en-US" dirty="0" err="1" smtClean="0"/>
              <a:t>ederek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profesyonel</a:t>
            </a:r>
            <a:r>
              <a:rPr lang="en-US" dirty="0" smtClean="0"/>
              <a:t> </a:t>
            </a:r>
            <a:r>
              <a:rPr lang="en-US" dirty="0" err="1" smtClean="0"/>
              <a:t>yardım</a:t>
            </a:r>
            <a:r>
              <a:rPr lang="en-US" dirty="0" smtClean="0"/>
              <a:t> </a:t>
            </a:r>
            <a:r>
              <a:rPr lang="en-US" dirty="0" err="1" smtClean="0"/>
              <a:t>sunulmalıdır</a:t>
            </a:r>
            <a:r>
              <a:rPr lang="en-US" dirty="0" smtClean="0"/>
              <a:t> </a:t>
            </a:r>
            <a:r>
              <a:rPr lang="tr-TR" dirty="0" smtClean="0"/>
              <a:t>.</a:t>
            </a:r>
          </a:p>
          <a:p>
            <a:pPr>
              <a:buFontTx/>
              <a:buChar char="-"/>
            </a:pPr>
            <a:endParaRPr lang="tr-TR" dirty="0" smtClean="0"/>
          </a:p>
          <a:p>
            <a:pPr>
              <a:buNone/>
            </a:pPr>
            <a:r>
              <a:rPr lang="tr-TR" sz="7200" dirty="0" smtClean="0"/>
              <a:t>EĞER ÇOCUKSA NE  YAPILMALI?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839200" cy="6324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EN ÖNEMLİ PRENSİP: Faydalı olamıyorsan zarar verme!!!</a:t>
            </a:r>
          </a:p>
          <a:p>
            <a:r>
              <a:rPr lang="tr-TR" dirty="0" smtClean="0"/>
              <a:t>Hiç kimseyle kıyaslamayın!!!</a:t>
            </a:r>
          </a:p>
          <a:p>
            <a:r>
              <a:rPr lang="tr-TR" dirty="0" smtClean="0"/>
              <a:t>Hiçbir şey olmamış gibi davranmayın</a:t>
            </a:r>
          </a:p>
          <a:p>
            <a:r>
              <a:rPr lang="tr-TR" dirty="0" smtClean="0"/>
              <a:t>Sorumluluklarını belli bir zaman eksiksiz bir şekilde yapmasını beklemeyin</a:t>
            </a:r>
          </a:p>
          <a:p>
            <a:r>
              <a:rPr lang="tr-TR" dirty="0" smtClean="0"/>
              <a:t>Uzağa gitti, askere gitti, cennete gitti vb. gibi ifadeler kullanılmamalı</a:t>
            </a:r>
          </a:p>
          <a:p>
            <a:r>
              <a:rPr lang="tr-TR" dirty="0" smtClean="0"/>
              <a:t>Doğruyu doğru zamanda doğru kişi söylemeli</a:t>
            </a:r>
          </a:p>
          <a:p>
            <a:r>
              <a:rPr lang="tr-TR" dirty="0" smtClean="0"/>
              <a:t>Ölüm haberini çocuğun en güvendiği kişi ona söylemeli</a:t>
            </a:r>
          </a:p>
          <a:p>
            <a:r>
              <a:rPr lang="tr-TR" dirty="0" smtClean="0"/>
              <a:t>Çocuk cenazeye katılıp veda etmelidir.</a:t>
            </a:r>
          </a:p>
          <a:p>
            <a:r>
              <a:rPr lang="tr-TR" dirty="0" smtClean="0"/>
              <a:t>Çocuk mezarlığa gidip sulama eylemi yapmak istiyorsa buna imkan sağlanmalı</a:t>
            </a:r>
          </a:p>
          <a:p>
            <a:r>
              <a:rPr lang="tr-TR" dirty="0" smtClean="0"/>
              <a:t>Annen ve/veya baban çok güzel yerde şu an denmemeli</a:t>
            </a:r>
          </a:p>
          <a:p>
            <a:r>
              <a:rPr lang="tr-TR" dirty="0" smtClean="0"/>
              <a:t>Resimler kesinlikle kaldırılmamalı</a:t>
            </a:r>
          </a:p>
          <a:p>
            <a:r>
              <a:rPr lang="tr-TR" dirty="0" smtClean="0"/>
              <a:t>Yasını yeterince tuttun, bu yas çok uzadı denmemeli</a:t>
            </a:r>
          </a:p>
          <a:p>
            <a:r>
              <a:rPr lang="tr-TR" dirty="0" smtClean="0"/>
              <a:t>Annen baban görse kızardı denmemeli</a:t>
            </a:r>
          </a:p>
          <a:p>
            <a:r>
              <a:rPr lang="tr-TR" dirty="0" smtClean="0"/>
              <a:t>Allah günah yazar denmemeli</a:t>
            </a:r>
          </a:p>
          <a:p>
            <a:r>
              <a:rPr lang="tr-TR" dirty="0" smtClean="0"/>
              <a:t>Erkek adam ağlamaz denmemeli</a:t>
            </a:r>
          </a:p>
          <a:p>
            <a:r>
              <a:rPr lang="tr-TR" dirty="0" smtClean="0"/>
              <a:t>Artık evin erkeği sensin vb. şeyler söylenmemeli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sz="9600" dirty="0" smtClean="0"/>
              <a:t>DİNLEDİĞİNİZ İÇİN TEŞEKKÜR EDERİM…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</a:t>
            </a:r>
            <a:r>
              <a:rPr lang="tr-TR" b="1" dirty="0" smtClean="0"/>
              <a:t>Travma Nedir?</a:t>
            </a:r>
          </a:p>
          <a:p>
            <a:pPr>
              <a:buNone/>
            </a:pPr>
            <a:r>
              <a:rPr lang="en-US" dirty="0" smtClean="0"/>
              <a:t>“</a:t>
            </a:r>
            <a:r>
              <a:rPr lang="tr-TR" dirty="0" err="1" smtClean="0"/>
              <a:t>K</a:t>
            </a:r>
            <a:r>
              <a:rPr lang="en-US" dirty="0" err="1" smtClean="0"/>
              <a:t>işinin</a:t>
            </a:r>
            <a:r>
              <a:rPr lang="en-US" dirty="0" smtClean="0"/>
              <a:t>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ölüm</a:t>
            </a:r>
            <a:r>
              <a:rPr lang="en-US" dirty="0" smtClean="0"/>
              <a:t> </a:t>
            </a:r>
            <a:r>
              <a:rPr lang="en-US" dirty="0" err="1" smtClean="0"/>
              <a:t>tehdidi</a:t>
            </a:r>
            <a:r>
              <a:rPr lang="en-US" dirty="0" smtClean="0"/>
              <a:t> </a:t>
            </a:r>
            <a:r>
              <a:rPr lang="en-US" dirty="0" err="1" smtClean="0"/>
              <a:t>alması</a:t>
            </a:r>
            <a:r>
              <a:rPr lang="en-US" dirty="0" smtClean="0"/>
              <a:t>, </a:t>
            </a:r>
            <a:r>
              <a:rPr lang="en-US" dirty="0" err="1" smtClean="0"/>
              <a:t>ağır</a:t>
            </a:r>
            <a:r>
              <a:rPr lang="en-US" dirty="0" smtClean="0"/>
              <a:t> </a:t>
            </a:r>
            <a:r>
              <a:rPr lang="en-US" dirty="0" err="1" smtClean="0"/>
              <a:t>yaralanması</a:t>
            </a:r>
            <a:r>
              <a:rPr lang="en-US" dirty="0" smtClean="0"/>
              <a:t>, </a:t>
            </a:r>
            <a:r>
              <a:rPr lang="en-US" dirty="0" err="1" smtClean="0"/>
              <a:t>fizik</a:t>
            </a:r>
            <a:r>
              <a:rPr lang="en-US" dirty="0" smtClean="0"/>
              <a:t> </a:t>
            </a:r>
            <a:r>
              <a:rPr lang="en-US" dirty="0" err="1" smtClean="0"/>
              <a:t>bütünlüğünü</a:t>
            </a:r>
            <a:r>
              <a:rPr lang="en-US" dirty="0" smtClean="0"/>
              <a:t> </a:t>
            </a:r>
            <a:r>
              <a:rPr lang="en-US" dirty="0" err="1" smtClean="0"/>
              <a:t>tehdit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olay</a:t>
            </a:r>
            <a:r>
              <a:rPr lang="en-US" dirty="0" smtClean="0"/>
              <a:t> </a:t>
            </a:r>
            <a:r>
              <a:rPr lang="en-US" dirty="0" err="1" smtClean="0"/>
              <a:t>yaşaması</a:t>
            </a:r>
            <a:r>
              <a:rPr lang="en-US" dirty="0" smtClean="0"/>
              <a:t>,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ölümü</a:t>
            </a:r>
            <a:r>
              <a:rPr lang="en-US" dirty="0" smtClean="0"/>
              <a:t>, </a:t>
            </a:r>
            <a:r>
              <a:rPr lang="en-US" dirty="0" err="1" smtClean="0"/>
              <a:t>ölüm</a:t>
            </a:r>
            <a:r>
              <a:rPr lang="en-US" dirty="0" smtClean="0"/>
              <a:t> </a:t>
            </a:r>
            <a:r>
              <a:rPr lang="en-US" dirty="0" err="1" smtClean="0"/>
              <a:t>tehdidi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kalması</a:t>
            </a:r>
            <a:r>
              <a:rPr lang="en-US" dirty="0" smtClean="0"/>
              <a:t>, </a:t>
            </a:r>
            <a:r>
              <a:rPr lang="en-US" dirty="0" err="1" smtClean="0"/>
              <a:t>yaralanması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fizik</a:t>
            </a:r>
            <a:r>
              <a:rPr lang="en-US" dirty="0" smtClean="0"/>
              <a:t> </a:t>
            </a:r>
            <a:r>
              <a:rPr lang="en-US" dirty="0" err="1" smtClean="0"/>
              <a:t>bütünlüğünü</a:t>
            </a:r>
            <a:r>
              <a:rPr lang="en-US" dirty="0" smtClean="0"/>
              <a:t> </a:t>
            </a:r>
            <a:r>
              <a:rPr lang="en-US" dirty="0" err="1" smtClean="0"/>
              <a:t>tehdit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olaya</a:t>
            </a:r>
            <a:r>
              <a:rPr lang="en-US" dirty="0" smtClean="0"/>
              <a:t> </a:t>
            </a:r>
            <a:r>
              <a:rPr lang="en-US" dirty="0" err="1" smtClean="0"/>
              <a:t>tanıklık</a:t>
            </a:r>
            <a:r>
              <a:rPr lang="en-US" dirty="0" smtClean="0"/>
              <a:t> </a:t>
            </a:r>
            <a:r>
              <a:rPr lang="en-US" dirty="0" err="1" smtClean="0"/>
              <a:t>etmesi</a:t>
            </a:r>
            <a:r>
              <a:rPr lang="en-US" dirty="0" smtClean="0"/>
              <a:t>, </a:t>
            </a:r>
            <a:r>
              <a:rPr lang="en-US" b="1" dirty="0" err="1" smtClean="0"/>
              <a:t>ailesinden</a:t>
            </a:r>
            <a:r>
              <a:rPr lang="en-US" b="1" dirty="0" smtClean="0"/>
              <a:t> </a:t>
            </a:r>
            <a:r>
              <a:rPr lang="en-US" b="1" dirty="0" err="1" smtClean="0"/>
              <a:t>birinin</a:t>
            </a:r>
            <a:r>
              <a:rPr lang="en-US" b="1" dirty="0" smtClean="0"/>
              <a:t> </a:t>
            </a:r>
            <a:r>
              <a:rPr lang="en-US" b="1" dirty="0" err="1" smtClean="0"/>
              <a:t>ya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başka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yakınının</a:t>
            </a:r>
            <a:r>
              <a:rPr lang="en-US" b="1" dirty="0" smtClean="0"/>
              <a:t> </a:t>
            </a:r>
            <a:r>
              <a:rPr lang="en-US" b="1" dirty="0" err="1" smtClean="0"/>
              <a:t>beklenmedik</a:t>
            </a:r>
            <a:r>
              <a:rPr lang="en-US" b="1" dirty="0" smtClean="0"/>
              <a:t> </a:t>
            </a:r>
            <a:r>
              <a:rPr lang="en-US" b="1" dirty="0" err="1" smtClean="0"/>
              <a:t>ölümü</a:t>
            </a:r>
            <a:r>
              <a:rPr lang="en-US" dirty="0" smtClean="0"/>
              <a:t>, </a:t>
            </a:r>
            <a:r>
              <a:rPr lang="en-US" dirty="0" err="1" smtClean="0"/>
              <a:t>şiddete</a:t>
            </a:r>
            <a:r>
              <a:rPr lang="en-US" dirty="0" smtClean="0"/>
              <a:t> </a:t>
            </a:r>
            <a:r>
              <a:rPr lang="en-US" dirty="0" err="1" smtClean="0"/>
              <a:t>maruz</a:t>
            </a:r>
            <a:r>
              <a:rPr lang="en-US" dirty="0" smtClean="0"/>
              <a:t> </a:t>
            </a:r>
            <a:r>
              <a:rPr lang="en-US" dirty="0" err="1" smtClean="0"/>
              <a:t>kalarak</a:t>
            </a:r>
            <a:r>
              <a:rPr lang="en-US" dirty="0" smtClean="0"/>
              <a:t> </a:t>
            </a:r>
            <a:r>
              <a:rPr lang="en-US" dirty="0" err="1" smtClean="0"/>
              <a:t>öldürülmesi</a:t>
            </a:r>
            <a:r>
              <a:rPr lang="en-US" dirty="0" smtClean="0"/>
              <a:t>, </a:t>
            </a:r>
            <a:r>
              <a:rPr lang="en-US" dirty="0" err="1" smtClean="0"/>
              <a:t>ağır</a:t>
            </a:r>
            <a:r>
              <a:rPr lang="en-US" dirty="0" smtClean="0"/>
              <a:t> </a:t>
            </a:r>
            <a:r>
              <a:rPr lang="en-US" dirty="0" err="1" smtClean="0"/>
              <a:t>yaralanması</a:t>
            </a:r>
            <a:r>
              <a:rPr lang="en-US" dirty="0" smtClean="0"/>
              <a:t>, </a:t>
            </a:r>
            <a:r>
              <a:rPr lang="en-US" dirty="0" err="1" smtClean="0"/>
              <a:t>ölüm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yaralanma</a:t>
            </a:r>
            <a:r>
              <a:rPr lang="en-US" dirty="0" smtClean="0"/>
              <a:t> </a:t>
            </a:r>
            <a:r>
              <a:rPr lang="en-US" dirty="0" err="1" smtClean="0"/>
              <a:t>tehdidi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kaldığını</a:t>
            </a:r>
            <a:r>
              <a:rPr lang="en-US" dirty="0" smtClean="0"/>
              <a:t> </a:t>
            </a:r>
            <a:r>
              <a:rPr lang="en-US" dirty="0" err="1" smtClean="0"/>
              <a:t>öğrenmesi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yaşadığı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travmatik</a:t>
            </a:r>
            <a:r>
              <a:rPr lang="en-US" dirty="0" smtClean="0"/>
              <a:t> </a:t>
            </a:r>
            <a:r>
              <a:rPr lang="en-US" dirty="0" err="1" smtClean="0"/>
              <a:t>olay</a:t>
            </a:r>
            <a:r>
              <a:rPr lang="en-US" dirty="0" smtClean="0"/>
              <a:t> </a:t>
            </a:r>
            <a:r>
              <a:rPr lang="en-US" dirty="0" err="1" smtClean="0"/>
              <a:t>karşısında</a:t>
            </a:r>
            <a:r>
              <a:rPr lang="en-US" dirty="0" smtClean="0"/>
              <a:t> </a:t>
            </a:r>
            <a:r>
              <a:rPr lang="en-US" dirty="0" err="1" smtClean="0"/>
              <a:t>kişide</a:t>
            </a:r>
            <a:r>
              <a:rPr lang="en-US" dirty="0" smtClean="0"/>
              <a:t> </a:t>
            </a:r>
            <a:r>
              <a:rPr lang="en-US" dirty="0" err="1" smtClean="0"/>
              <a:t>dehşet</a:t>
            </a:r>
            <a:r>
              <a:rPr lang="en-US" dirty="0" smtClean="0"/>
              <a:t>, </a:t>
            </a:r>
            <a:r>
              <a:rPr lang="en-US" dirty="0" err="1" smtClean="0"/>
              <a:t>korku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çaresizlik</a:t>
            </a:r>
            <a:r>
              <a:rPr lang="en-US" dirty="0" smtClean="0"/>
              <a:t> </a:t>
            </a:r>
            <a:r>
              <a:rPr lang="en-US" dirty="0" err="1" smtClean="0"/>
              <a:t>duygularının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çıkması</a:t>
            </a:r>
            <a:r>
              <a:rPr lang="en-US" dirty="0" smtClean="0"/>
              <a:t> </a:t>
            </a:r>
            <a:r>
              <a:rPr lang="en-US" dirty="0" err="1" smtClean="0"/>
              <a:t>durumudur</a:t>
            </a:r>
            <a:r>
              <a:rPr lang="en-US" dirty="0" smtClean="0"/>
              <a:t>”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12" y="152400"/>
            <a:ext cx="8639175" cy="640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YAS NEDİR?</a:t>
            </a:r>
          </a:p>
          <a:p>
            <a:pPr>
              <a:buFontTx/>
              <a:buChar char="-"/>
            </a:pPr>
            <a:r>
              <a:rPr lang="tr-TR" dirty="0" smtClean="0"/>
              <a:t>Bir kayıp uğruna verdiğimiz tepkiye denir. Her türlü kayıp duygusudur.</a:t>
            </a:r>
          </a:p>
          <a:p>
            <a:pPr>
              <a:buFontTx/>
              <a:buChar char="-"/>
            </a:pPr>
            <a:r>
              <a:rPr lang="tr-TR" dirty="0" smtClean="0"/>
              <a:t>Göç etmeden önce ikamet ettiği yer,</a:t>
            </a:r>
          </a:p>
          <a:p>
            <a:pPr>
              <a:buFontTx/>
              <a:buChar char="-"/>
            </a:pPr>
            <a:r>
              <a:rPr lang="tr-TR" dirty="0" smtClean="0"/>
              <a:t>Kaybedilen oyuncak,</a:t>
            </a:r>
          </a:p>
          <a:p>
            <a:pPr>
              <a:buFontTx/>
              <a:buChar char="-"/>
            </a:pPr>
            <a:r>
              <a:rPr lang="tr-TR" dirty="0" smtClean="0"/>
              <a:t>Gençlik dizimizin bitmesi,</a:t>
            </a:r>
          </a:p>
          <a:p>
            <a:pPr>
              <a:buFontTx/>
              <a:buChar char="-"/>
            </a:pPr>
            <a:r>
              <a:rPr lang="tr-TR" dirty="0" smtClean="0"/>
              <a:t>Tuttuğu takımın yenilmesi,</a:t>
            </a:r>
          </a:p>
          <a:p>
            <a:pPr>
              <a:buFontTx/>
              <a:buChar char="-"/>
            </a:pPr>
            <a:r>
              <a:rPr lang="tr-TR" dirty="0" smtClean="0"/>
              <a:t>Değerli bir eşyanın kaybı,</a:t>
            </a:r>
          </a:p>
          <a:p>
            <a:pPr>
              <a:buFontTx/>
              <a:buChar char="-"/>
            </a:pPr>
            <a:r>
              <a:rPr lang="tr-TR" b="1" dirty="0" smtClean="0"/>
              <a:t>Yakın birinin kaybı</a:t>
            </a:r>
          </a:p>
          <a:p>
            <a:pPr>
              <a:buFontTx/>
              <a:buChar char="-"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bakılırsa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kişinin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sevdiği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yakınının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hayatını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kaybetmesine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vermiş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olduğu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fiziksel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bilişsel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duygusal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davranışsal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tepkilerin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tümüdür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Gizir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2006).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Ayrıca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kaybedilen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ilgili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bitirilmemiş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planları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istekleri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arzuları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hayalleri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içermektedir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Malkinson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2009).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Kayıp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sonrası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bireylerde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şiddet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süresi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dikkate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alınarak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normal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edilen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fiziksel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psikolojik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bazı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tepkiler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763000" cy="6400800"/>
          </a:xfrm>
        </p:spPr>
        <p:txBody>
          <a:bodyPr/>
          <a:lstStyle/>
          <a:p>
            <a:r>
              <a:rPr lang="en-US" b="1" dirty="0" err="1" smtClean="0"/>
              <a:t>Fiziksel</a:t>
            </a:r>
            <a:r>
              <a:rPr lang="en-US" b="1" dirty="0" smtClean="0"/>
              <a:t> </a:t>
            </a:r>
            <a:r>
              <a:rPr lang="en-US" b="1" dirty="0" err="1" smtClean="0"/>
              <a:t>Tepkiler</a:t>
            </a:r>
            <a:endParaRPr lang="tr-TR" b="1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Nefes</a:t>
            </a:r>
            <a:r>
              <a:rPr lang="en-US" dirty="0" smtClean="0"/>
              <a:t> </a:t>
            </a:r>
            <a:r>
              <a:rPr lang="en-US" dirty="0" err="1" smtClean="0"/>
              <a:t>alıp</a:t>
            </a:r>
            <a:r>
              <a:rPr lang="en-US" dirty="0" smtClean="0"/>
              <a:t> </a:t>
            </a:r>
            <a:r>
              <a:rPr lang="en-US" dirty="0" err="1" smtClean="0"/>
              <a:t>vermede</a:t>
            </a:r>
            <a:r>
              <a:rPr lang="en-US" dirty="0" smtClean="0"/>
              <a:t> </a:t>
            </a:r>
            <a:r>
              <a:rPr lang="en-US" dirty="0" err="1" smtClean="0"/>
              <a:t>güçlük</a:t>
            </a:r>
            <a:r>
              <a:rPr lang="en-US" dirty="0" smtClean="0"/>
              <a:t> </a:t>
            </a:r>
            <a:r>
              <a:rPr lang="en-US" dirty="0" err="1" smtClean="0"/>
              <a:t>yaşama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Boğulacakmış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Vücutta</a:t>
            </a:r>
            <a:r>
              <a:rPr lang="en-US" dirty="0" smtClean="0"/>
              <a:t> </a:t>
            </a:r>
            <a:r>
              <a:rPr lang="en-US" dirty="0" err="1" smtClean="0"/>
              <a:t>baskı</a:t>
            </a:r>
            <a:r>
              <a:rPr lang="en-US" dirty="0" smtClean="0"/>
              <a:t> </a:t>
            </a:r>
            <a:r>
              <a:rPr lang="en-US" dirty="0" err="1" smtClean="0"/>
              <a:t>yaşama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Baş</a:t>
            </a:r>
            <a:r>
              <a:rPr lang="en-US" dirty="0" smtClean="0"/>
              <a:t> </a:t>
            </a:r>
            <a:r>
              <a:rPr lang="en-US" dirty="0" err="1" smtClean="0"/>
              <a:t>dönmesi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titremeler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Hâlsizlik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enerji</a:t>
            </a:r>
            <a:r>
              <a:rPr lang="en-US" dirty="0" smtClean="0"/>
              <a:t> </a:t>
            </a:r>
            <a:r>
              <a:rPr lang="en-US" dirty="0" err="1" smtClean="0"/>
              <a:t>yitimi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Midede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boşluk</a:t>
            </a:r>
            <a:r>
              <a:rPr lang="en-US" dirty="0" smtClean="0"/>
              <a:t> </a:t>
            </a:r>
            <a:r>
              <a:rPr lang="en-US" dirty="0" err="1" smtClean="0"/>
              <a:t>hissi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İştahın</a:t>
            </a:r>
            <a:r>
              <a:rPr lang="en-US" dirty="0" smtClean="0"/>
              <a:t> </a:t>
            </a:r>
            <a:r>
              <a:rPr lang="en-US" dirty="0" err="1" smtClean="0"/>
              <a:t>bozulması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Gürültüye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aşırı</a:t>
            </a:r>
            <a:r>
              <a:rPr lang="en-US" dirty="0" smtClean="0"/>
              <a:t> </a:t>
            </a:r>
            <a:r>
              <a:rPr lang="en-US" dirty="0" err="1" smtClean="0"/>
              <a:t>duyarlılık</a:t>
            </a:r>
            <a:r>
              <a:rPr lang="en-US" dirty="0" smtClean="0"/>
              <a:t> 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r>
              <a:rPr lang="en-US" b="1" dirty="0" err="1" smtClean="0"/>
              <a:t>Bilişsel</a:t>
            </a:r>
            <a:r>
              <a:rPr lang="en-US" b="1" dirty="0" smtClean="0"/>
              <a:t> </a:t>
            </a:r>
            <a:r>
              <a:rPr lang="en-US" b="1" dirty="0" err="1" smtClean="0"/>
              <a:t>Tepkiler</a:t>
            </a:r>
            <a:r>
              <a:rPr lang="en-US" b="1" dirty="0" smtClean="0"/>
              <a:t> </a:t>
            </a:r>
            <a:r>
              <a:rPr lang="en-US" dirty="0" smtClean="0"/>
              <a:t>	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Ölümün</a:t>
            </a:r>
            <a:r>
              <a:rPr lang="en-US" dirty="0" smtClean="0"/>
              <a:t>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olmadığını</a:t>
            </a:r>
            <a:r>
              <a:rPr lang="en-US" dirty="0" smtClean="0"/>
              <a:t> </a:t>
            </a:r>
            <a:r>
              <a:rPr lang="en-US" dirty="0" err="1" smtClean="0"/>
              <a:t>düşünme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inkâr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yaşadığını</a:t>
            </a:r>
            <a:r>
              <a:rPr lang="en-US" dirty="0" smtClean="0"/>
              <a:t> </a:t>
            </a:r>
            <a:r>
              <a:rPr lang="en-US" dirty="0" err="1" smtClean="0"/>
              <a:t>düşünme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düşüncelerin</a:t>
            </a:r>
            <a:r>
              <a:rPr lang="en-US" dirty="0" smtClean="0"/>
              <a:t> </a:t>
            </a:r>
            <a:r>
              <a:rPr lang="en-US" dirty="0" err="1" smtClean="0"/>
              <a:t>etkisinde</a:t>
            </a:r>
            <a:r>
              <a:rPr lang="en-US" dirty="0" smtClean="0"/>
              <a:t> </a:t>
            </a:r>
            <a:r>
              <a:rPr lang="en-US" dirty="0" err="1" smtClean="0"/>
              <a:t>kalma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Rüyaların</a:t>
            </a:r>
            <a:r>
              <a:rPr lang="en-US" dirty="0" smtClean="0"/>
              <a:t> </a:t>
            </a:r>
            <a:r>
              <a:rPr lang="en-US" dirty="0" err="1" smtClean="0"/>
              <a:t>etkisine</a:t>
            </a:r>
            <a:r>
              <a:rPr lang="en-US" dirty="0" smtClean="0"/>
              <a:t> </a:t>
            </a:r>
            <a:r>
              <a:rPr lang="en-US" dirty="0" err="1" smtClean="0"/>
              <a:t>kapılma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kişiyle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geçmişte</a:t>
            </a:r>
            <a:r>
              <a:rPr lang="en-US" dirty="0" smtClean="0"/>
              <a:t> </a:t>
            </a:r>
            <a:r>
              <a:rPr lang="en-US" dirty="0" err="1" smtClean="0"/>
              <a:t>yaşanılanları</a:t>
            </a:r>
            <a:r>
              <a:rPr lang="en-US" dirty="0" smtClean="0"/>
              <a:t> </a:t>
            </a:r>
            <a:r>
              <a:rPr lang="en-US" dirty="0" err="1" smtClean="0"/>
              <a:t>düşünme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Zihin</a:t>
            </a:r>
            <a:r>
              <a:rPr lang="en-US" dirty="0" smtClean="0"/>
              <a:t> </a:t>
            </a:r>
            <a:r>
              <a:rPr lang="en-US" dirty="0" err="1" smtClean="0"/>
              <a:t>bulanıklığı</a:t>
            </a:r>
            <a:r>
              <a:rPr lang="en-US" dirty="0" smtClean="0"/>
              <a:t> </a:t>
            </a:r>
            <a:r>
              <a:rPr lang="en-US" dirty="0" err="1" smtClean="0"/>
              <a:t>yaşama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Görsel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işitsel</a:t>
            </a:r>
            <a:r>
              <a:rPr lang="en-US" dirty="0" smtClean="0"/>
              <a:t> </a:t>
            </a:r>
            <a:r>
              <a:rPr lang="en-US" dirty="0" err="1" smtClean="0"/>
              <a:t>halüsinasyonlar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ölümü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olayların</a:t>
            </a:r>
            <a:r>
              <a:rPr lang="en-US" dirty="0" smtClean="0"/>
              <a:t> </a:t>
            </a:r>
            <a:r>
              <a:rPr lang="en-US" dirty="0" err="1" smtClean="0"/>
              <a:t>farkına</a:t>
            </a:r>
            <a:r>
              <a:rPr lang="en-US" dirty="0" smtClean="0"/>
              <a:t> </a:t>
            </a:r>
            <a:r>
              <a:rPr lang="en-US" dirty="0" err="1" smtClean="0"/>
              <a:t>varmakta</a:t>
            </a:r>
            <a:r>
              <a:rPr lang="en-US" dirty="0" smtClean="0"/>
              <a:t> </a:t>
            </a:r>
            <a:r>
              <a:rPr lang="en-US" dirty="0" err="1" smtClean="0"/>
              <a:t>zorlanma</a:t>
            </a:r>
            <a:r>
              <a:rPr lang="en-US" dirty="0" smtClean="0"/>
              <a:t> 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839200" cy="6324600"/>
          </a:xfrm>
        </p:spPr>
        <p:txBody>
          <a:bodyPr/>
          <a:lstStyle/>
          <a:p>
            <a:r>
              <a:rPr lang="en-US" b="1" dirty="0" err="1" smtClean="0"/>
              <a:t>Duygusal</a:t>
            </a:r>
            <a:r>
              <a:rPr lang="en-US" b="1" dirty="0" smtClean="0"/>
              <a:t> </a:t>
            </a:r>
            <a:r>
              <a:rPr lang="tr-TR" b="1" dirty="0" smtClean="0"/>
              <a:t> </a:t>
            </a:r>
            <a:r>
              <a:rPr lang="en-US" b="1" dirty="0" err="1" smtClean="0"/>
              <a:t>Tepkiler</a:t>
            </a:r>
            <a:r>
              <a:rPr lang="en-US" b="1" dirty="0" smtClean="0"/>
              <a:t> 	</a:t>
            </a:r>
            <a:endParaRPr lang="tr-TR" b="1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Şaşkınlık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şok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</a:t>
            </a:r>
            <a:r>
              <a:rPr lang="en-US" dirty="0" err="1" smtClean="0"/>
              <a:t>yaşama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ölümünü</a:t>
            </a:r>
            <a:r>
              <a:rPr lang="en-US" dirty="0" smtClean="0"/>
              <a:t> </a:t>
            </a:r>
            <a:r>
              <a:rPr lang="en-US" dirty="0" err="1" smtClean="0"/>
              <a:t>kabullenmekte</a:t>
            </a:r>
            <a:r>
              <a:rPr lang="en-US" dirty="0" smtClean="0"/>
              <a:t> </a:t>
            </a:r>
            <a:r>
              <a:rPr lang="en-US" dirty="0" err="1" smtClean="0"/>
              <a:t>zorlanma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kişiye</a:t>
            </a:r>
            <a:r>
              <a:rPr lang="en-US" dirty="0" smtClean="0"/>
              <a:t> </a:t>
            </a:r>
            <a:r>
              <a:rPr lang="en-US" dirty="0" err="1" smtClean="0"/>
              <a:t>kendisini</a:t>
            </a:r>
            <a:r>
              <a:rPr lang="en-US" dirty="0" smtClean="0"/>
              <a:t> </a:t>
            </a:r>
            <a:r>
              <a:rPr lang="en-US" dirty="0" err="1" smtClean="0"/>
              <a:t>yarıda</a:t>
            </a:r>
            <a:r>
              <a:rPr lang="en-US" dirty="0" smtClean="0"/>
              <a:t> </a:t>
            </a:r>
            <a:r>
              <a:rPr lang="en-US" dirty="0" err="1" smtClean="0"/>
              <a:t>bıraktığı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kızma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kişiye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olamadığı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kendisine</a:t>
            </a:r>
            <a:r>
              <a:rPr lang="en-US" dirty="0" smtClean="0"/>
              <a:t> </a:t>
            </a:r>
            <a:r>
              <a:rPr lang="en-US" dirty="0" err="1" smtClean="0"/>
              <a:t>kızma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kendisini</a:t>
            </a:r>
            <a:r>
              <a:rPr lang="en-US" dirty="0" smtClean="0"/>
              <a:t> </a:t>
            </a:r>
            <a:r>
              <a:rPr lang="en-US" dirty="0" err="1" smtClean="0"/>
              <a:t>suçlu</a:t>
            </a:r>
            <a:r>
              <a:rPr lang="en-US" dirty="0" smtClean="0"/>
              <a:t> </a:t>
            </a:r>
            <a:r>
              <a:rPr lang="en-US" dirty="0" err="1" smtClean="0"/>
              <a:t>hissetme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kişiye</a:t>
            </a:r>
            <a:r>
              <a:rPr lang="en-US" dirty="0" smtClean="0"/>
              <a:t> </a:t>
            </a:r>
            <a:r>
              <a:rPr lang="en-US" dirty="0" err="1" smtClean="0"/>
              <a:t>hayattayken</a:t>
            </a:r>
            <a:r>
              <a:rPr lang="en-US" dirty="0" smtClean="0"/>
              <a:t> </a:t>
            </a:r>
            <a:r>
              <a:rPr lang="en-US" dirty="0" err="1" smtClean="0"/>
              <a:t>yapamadığı</a:t>
            </a:r>
            <a:r>
              <a:rPr lang="en-US" dirty="0" smtClean="0"/>
              <a:t> </a:t>
            </a:r>
            <a:r>
              <a:rPr lang="en-US" dirty="0" err="1" smtClean="0"/>
              <a:t>şeyler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kızma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ölümü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boşluğa</a:t>
            </a:r>
            <a:r>
              <a:rPr lang="en-US" dirty="0" smtClean="0"/>
              <a:t> </a:t>
            </a:r>
            <a:r>
              <a:rPr lang="en-US" dirty="0" err="1" smtClean="0"/>
              <a:t>düşme</a:t>
            </a:r>
            <a:r>
              <a:rPr lang="en-US" dirty="0" smtClean="0"/>
              <a:t>, </a:t>
            </a:r>
            <a:r>
              <a:rPr lang="en-US" dirty="0" err="1" smtClean="0"/>
              <a:t>yalnızlık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umutsuzluk</a:t>
            </a:r>
            <a:r>
              <a:rPr lang="en-US" dirty="0" smtClean="0"/>
              <a:t> </a:t>
            </a:r>
            <a:r>
              <a:rPr lang="en-US" dirty="0" err="1" smtClean="0"/>
              <a:t>duygusu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ölümü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anlamsız</a:t>
            </a:r>
            <a:r>
              <a:rPr lang="en-US" dirty="0" smtClean="0"/>
              <a:t> </a:t>
            </a:r>
            <a:r>
              <a:rPr lang="en-US" dirty="0" err="1" smtClean="0"/>
              <a:t>korkulara</a:t>
            </a:r>
            <a:r>
              <a:rPr lang="en-US" dirty="0" smtClean="0"/>
              <a:t> </a:t>
            </a:r>
            <a:r>
              <a:rPr lang="en-US" dirty="0" err="1" smtClean="0"/>
              <a:t>kapılma</a:t>
            </a:r>
            <a:r>
              <a:rPr lang="en-US" dirty="0" smtClean="0"/>
              <a:t> 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r>
              <a:rPr lang="en-US" b="1" dirty="0" err="1" smtClean="0"/>
              <a:t>Davranışsal</a:t>
            </a:r>
            <a:r>
              <a:rPr lang="en-US" b="1" dirty="0" smtClean="0"/>
              <a:t> </a:t>
            </a:r>
            <a:r>
              <a:rPr lang="en-US" b="1" dirty="0" err="1" smtClean="0"/>
              <a:t>Tepkiler</a:t>
            </a:r>
            <a:r>
              <a:rPr lang="en-US" b="1" dirty="0" smtClean="0"/>
              <a:t> 	</a:t>
            </a:r>
            <a:endParaRPr lang="tr-TR" b="1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Ağlama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Dalgınlık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dikkatsiz</a:t>
            </a:r>
            <a:r>
              <a:rPr lang="en-US" dirty="0" smtClean="0"/>
              <a:t> </a:t>
            </a:r>
            <a:r>
              <a:rPr lang="en-US" dirty="0" err="1" smtClean="0"/>
              <a:t>davranışlarda</a:t>
            </a:r>
            <a:r>
              <a:rPr lang="en-US" dirty="0" smtClean="0"/>
              <a:t> </a:t>
            </a:r>
            <a:r>
              <a:rPr lang="en-US" dirty="0" err="1" smtClean="0"/>
              <a:t>bulunma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Uyku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yemek</a:t>
            </a:r>
            <a:r>
              <a:rPr lang="en-US" dirty="0" smtClean="0"/>
              <a:t> </a:t>
            </a:r>
            <a:r>
              <a:rPr lang="en-US" dirty="0" err="1" smtClean="0"/>
              <a:t>düzeninde</a:t>
            </a:r>
            <a:r>
              <a:rPr lang="en-US" dirty="0" smtClean="0"/>
              <a:t> </a:t>
            </a:r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bozulmalar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Ölen</a:t>
            </a:r>
            <a:r>
              <a:rPr lang="en-US" dirty="0" smtClean="0"/>
              <a:t> </a:t>
            </a:r>
            <a:r>
              <a:rPr lang="en-US" dirty="0" err="1" smtClean="0"/>
              <a:t>kişiyi</a:t>
            </a:r>
            <a:r>
              <a:rPr lang="en-US" dirty="0" smtClean="0"/>
              <a:t> </a:t>
            </a:r>
            <a:r>
              <a:rPr lang="en-US" dirty="0" err="1" smtClean="0"/>
              <a:t>anımsatan</a:t>
            </a:r>
            <a:r>
              <a:rPr lang="en-US" dirty="0" smtClean="0"/>
              <a:t> </a:t>
            </a:r>
            <a:r>
              <a:rPr lang="en-US" dirty="0" err="1" smtClean="0"/>
              <a:t>şeylerden</a:t>
            </a:r>
            <a:r>
              <a:rPr lang="en-US" dirty="0" smtClean="0"/>
              <a:t> </a:t>
            </a:r>
            <a:r>
              <a:rPr lang="en-US" dirty="0" err="1" smtClean="0"/>
              <a:t>uzaklaşma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Yoğun</a:t>
            </a:r>
            <a:r>
              <a:rPr lang="en-US" dirty="0" smtClean="0"/>
              <a:t> </a:t>
            </a:r>
            <a:r>
              <a:rPr lang="en-US" dirty="0" err="1" smtClean="0"/>
              <a:t>üzüntüyle</a:t>
            </a:r>
            <a:r>
              <a:rPr lang="en-US" dirty="0" smtClean="0"/>
              <a:t> </a:t>
            </a:r>
            <a:r>
              <a:rPr lang="en-US" dirty="0" err="1" smtClean="0"/>
              <a:t>baş</a:t>
            </a:r>
            <a:r>
              <a:rPr lang="en-US" dirty="0" smtClean="0"/>
              <a:t> </a:t>
            </a:r>
            <a:r>
              <a:rPr lang="en-US" dirty="0" err="1" smtClean="0"/>
              <a:t>etmek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alkol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uyuşturucu</a:t>
            </a:r>
            <a:r>
              <a:rPr lang="en-US" dirty="0" smtClean="0"/>
              <a:t> </a:t>
            </a:r>
            <a:r>
              <a:rPr lang="en-US" dirty="0" err="1" smtClean="0"/>
              <a:t>kullanma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çekilme</a:t>
            </a:r>
            <a:r>
              <a:rPr lang="en-US" dirty="0" smtClean="0"/>
              <a:t> 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144</TotalTime>
  <Words>817</Words>
  <Application>Microsoft Office PowerPoint</Application>
  <PresentationFormat>Ekran Gösterisi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Hisse Senedi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picosoft</dc:creator>
  <cp:lastModifiedBy>picosoft</cp:lastModifiedBy>
  <cp:revision>23</cp:revision>
  <dcterms:created xsi:type="dcterms:W3CDTF">2020-01-05T16:26:41Z</dcterms:created>
  <dcterms:modified xsi:type="dcterms:W3CDTF">2020-08-30T12:21:30Z</dcterms:modified>
</cp:coreProperties>
</file>