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EE843D-E807-417C-B718-93E6E182BC67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833ADAE-63C6-4801-A5DC-D6207FE85D6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843D-E807-417C-B718-93E6E182BC67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ADAE-63C6-4801-A5DC-D6207FE85D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843D-E807-417C-B718-93E6E182BC67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ADAE-63C6-4801-A5DC-D6207FE85D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EE843D-E807-417C-B718-93E6E182BC67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33ADAE-63C6-4801-A5DC-D6207FE85D6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EE843D-E807-417C-B718-93E6E182BC67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833ADAE-63C6-4801-A5DC-D6207FE85D6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843D-E807-417C-B718-93E6E182BC67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ADAE-63C6-4801-A5DC-D6207FE85D6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843D-E807-417C-B718-93E6E182BC67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ADAE-63C6-4801-A5DC-D6207FE85D6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EE843D-E807-417C-B718-93E6E182BC67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33ADAE-63C6-4801-A5DC-D6207FE85D6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843D-E807-417C-B718-93E6E182BC67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ADAE-63C6-4801-A5DC-D6207FE85D6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EE843D-E807-417C-B718-93E6E182BC67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33ADAE-63C6-4801-A5DC-D6207FE85D68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EE843D-E807-417C-B718-93E6E182BC67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33ADAE-63C6-4801-A5DC-D6207FE85D68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EE843D-E807-417C-B718-93E6E182BC67}" type="datetimeFigureOut">
              <a:rPr lang="tr-TR" smtClean="0"/>
              <a:t>18.02.2020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33ADAE-63C6-4801-A5DC-D6207FE85D6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EPİLEPSİ (SARA)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184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24936" cy="633670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dirty="0" smtClean="0"/>
              <a:t>Merkezi Sinir Sistemi hasarı olarak görülen kronik bir hastalıktır.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dirty="0" smtClean="0"/>
              <a:t>Sara nöbetleri ve atakları olarak karakterize edilir.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dirty="0" smtClean="0"/>
              <a:t>Bu nöbetler farklı zamanlarda ortaya çıkar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65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496944" cy="6408712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BELİRTİLERİ</a:t>
            </a:r>
          </a:p>
          <a:p>
            <a:r>
              <a:rPr lang="tr-TR" dirty="0" smtClean="0"/>
              <a:t>Normal olmayan bazı koku ve tatların algılanması</a:t>
            </a:r>
          </a:p>
          <a:p>
            <a:r>
              <a:rPr lang="tr-TR" dirty="0" smtClean="0"/>
              <a:t>Adalede herhangi bir kasılma kriz habercisi olabilir.</a:t>
            </a:r>
          </a:p>
          <a:p>
            <a:r>
              <a:rPr lang="tr-TR" dirty="0" smtClean="0"/>
              <a:t>Hasta (bazen bağırır) şiddetli ve ani bir bilinç kaybıyla yere yığılır.</a:t>
            </a:r>
          </a:p>
          <a:p>
            <a:r>
              <a:rPr lang="tr-TR" dirty="0" smtClean="0"/>
              <a:t>10 - 20 sn. kadar nefes kesilmesi, dudaklarda ve yüzde morarma olabilir.</a:t>
            </a:r>
          </a:p>
          <a:p>
            <a:r>
              <a:rPr lang="tr-TR" dirty="0" smtClean="0"/>
              <a:t>Hasta sesli nefes alma, aşırı tükürük salgılanması nedeniyle ağızdan köpüklü sıvı gelmesiyle karşılaşabilir.</a:t>
            </a:r>
          </a:p>
          <a:p>
            <a:r>
              <a:rPr lang="tr-TR" dirty="0" smtClean="0"/>
              <a:t>Aşırı kontrolsüz hareketler sebebiyle hasta dilini ısırabilir ve başını yere çarpabilir.</a:t>
            </a:r>
          </a:p>
          <a:p>
            <a:r>
              <a:rPr lang="tr-TR" dirty="0" smtClean="0"/>
              <a:t>Sara nöbeti sonrası hasta şaşkındır, halsizdir ve ne olduğunu hatırlamaz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625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EPİLEPSİ (SARA) KRİZİ ANINDA İLK YARDIM</a:t>
            </a:r>
          </a:p>
          <a:p>
            <a:r>
              <a:rPr lang="tr-TR" dirty="0"/>
              <a:t> </a:t>
            </a:r>
            <a:r>
              <a:rPr lang="tr-TR" dirty="0" smtClean="0"/>
              <a:t>Öncelikle olay yeri güvenliği sağlanır.</a:t>
            </a:r>
          </a:p>
          <a:p>
            <a:r>
              <a:rPr lang="tr-TR" dirty="0" smtClean="0"/>
              <a:t>Hastaya müdahale edilmez, krizin kendiliğinden geçmesi beklenir.</a:t>
            </a:r>
          </a:p>
          <a:p>
            <a:r>
              <a:rPr lang="tr-TR" dirty="0" smtClean="0"/>
              <a:t>Hasta bağlanmaz ya da sıkıca tutulmaz ve kilitlenmiş çenesi açılmaz.</a:t>
            </a:r>
          </a:p>
          <a:p>
            <a:r>
              <a:rPr lang="tr-TR" dirty="0" smtClean="0"/>
              <a:t>Hastaya herhangi bir yiyecek ve içecek verilmez ve madde koklatılmaz.</a:t>
            </a:r>
          </a:p>
          <a:p>
            <a:r>
              <a:rPr lang="tr-TR" dirty="0" smtClean="0"/>
              <a:t>Hastanın yaralanmasını engellemek amacıyla etrafındaki zarar verebilecek eşyalar uzaklaştırılır.</a:t>
            </a:r>
          </a:p>
          <a:p>
            <a:r>
              <a:rPr lang="tr-TR" dirty="0" smtClean="0"/>
              <a:t>Hastanın başını yere vurup yaralanmaması için başına yastık veya yumuşak bir şey  koyulur.</a:t>
            </a:r>
          </a:p>
          <a:p>
            <a:r>
              <a:rPr lang="tr-TR" dirty="0" smtClean="0"/>
              <a:t>Hasta sıkan giysileri gevşetilir.</a:t>
            </a:r>
          </a:p>
          <a:p>
            <a:r>
              <a:rPr lang="tr-TR" dirty="0" smtClean="0"/>
              <a:t>Nöbet sonunda hastanın bilinci kapalı ve solunum var ise hastaya koma pozisyonu verilir.</a:t>
            </a:r>
          </a:p>
          <a:p>
            <a:r>
              <a:rPr lang="tr-TR" dirty="0" smtClean="0"/>
              <a:t>Tıbbi yardım istenir.</a:t>
            </a:r>
          </a:p>
        </p:txBody>
      </p:sp>
    </p:spTree>
    <p:extLst>
      <p:ext uri="{BB962C8B-B14F-4D97-AF65-F5344CB8AC3E}">
        <p14:creationId xmlns:p14="http://schemas.microsoft.com/office/powerpoint/2010/main" val="33585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205</Words>
  <Application>Microsoft Office PowerPoint</Application>
  <PresentationFormat>Ekran Gösterisi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Cumba</vt:lpstr>
      <vt:lpstr>EPİLEPSİ (SARA)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EPİLEPSİ (SARA)</dc:title>
  <dc:creator>rehberlik</dc:creator>
  <cp:lastModifiedBy>rehberlik</cp:lastModifiedBy>
  <cp:revision>4</cp:revision>
  <dcterms:created xsi:type="dcterms:W3CDTF">2019-02-19T09:35:10Z</dcterms:created>
  <dcterms:modified xsi:type="dcterms:W3CDTF">2020-02-18T07:33:10Z</dcterms:modified>
</cp:coreProperties>
</file>